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sldIdLst>
    <p:sldId id="257" r:id="rId2"/>
    <p:sldId id="263" r:id="rId3"/>
    <p:sldId id="266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3" autoAdjust="0"/>
    <p:restoredTop sz="94694" autoAdjust="0"/>
  </p:normalViewPr>
  <p:slideViewPr>
    <p:cSldViewPr snapToGrid="0">
      <p:cViewPr varScale="1">
        <p:scale>
          <a:sx n="108" d="100"/>
          <a:sy n="108" d="100"/>
        </p:scale>
        <p:origin x="714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8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citycifs1\departments$\auditors\04_Annual%20Audit%20Plan\2023%20Plan\Risk%20and%20Control%20Matrice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citycifs1\departments$\auditors\04_Annual%20Audit%20Plan\2023%20Plan\Risk%20and%20Control%20Matric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hcitycifs1\departments$\auditors\04_Annual%20Audit%20Plan\2023%20Plan\Risk%20and%20Control%20Matrice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1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2F52B6AD-4480-4E39-A8AE-A143C3693D1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01D0-4D03-9E55-072580778B6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3DEDD67C-461C-41EC-970A-44842566DF6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01D0-4D03-9E55-072580778B6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B79ED62-8D0F-49AF-B8B2-3F06F41FD58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01D0-4D03-9E55-072580778B6F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6416B92F-CF38-48F7-8BAB-13A72B95205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01D0-4D03-9E55-072580778B6F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A4113715-B55B-44B5-975C-54F90C44FEE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01D0-4D03-9E55-072580778B6F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07CE0B50-5F92-4493-8EB9-9491E4FE3FB2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01D0-4D03-9E55-072580778B6F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2AC87AD8-979A-4DB9-9BC8-FFC8F71285F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01D0-4D03-9E55-072580778B6F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ED7A87A6-843B-42D0-9B7F-506FB8A44B5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01D0-4D03-9E55-072580778B6F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0EC37D02-896B-40F8-9208-4AEDFD97951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01D0-4D03-9E55-072580778B6F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6AC91DC-7EBB-4BA0-9522-6A9306FAED9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01D0-4D03-9E55-072580778B6F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8C9B090F-861A-40E3-96DB-A3A095DF1AB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01D0-4D03-9E55-072580778B6F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78658C7B-F05D-4417-AC15-F76738A576B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01D0-4D03-9E55-072580778B6F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325BBD81-0E05-47C0-A7D3-C792F74CD5C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01D0-4D03-9E55-072580778B6F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2A88698B-5375-46AA-946B-BF21DF12FB5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01D0-4D03-9E55-072580778B6F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EE6AC05-E428-4F17-966E-881C53CF625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01D0-4D03-9E55-072580778B6F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81A57011-02DA-46C8-8D75-F5016E634E2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01D0-4D03-9E55-072580778B6F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CD133B51-4ED9-40EC-9CEE-267F1569517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01D0-4D03-9E55-072580778B6F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19106E91-662F-4171-88DF-2E020ABF5BD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01D0-4D03-9E55-072580778B6F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5132BDE6-BC2A-4A31-A9AF-DE6A7BD9B043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01D0-4D03-9E55-072580778B6F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35B44927-D6B4-4EDA-A225-F29CD0674D8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01D0-4D03-9E55-072580778B6F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D9AC7082-1988-426A-90ED-7BD843204E0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01D0-4D03-9E55-072580778B6F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8ABEED49-B8CF-45C4-A14D-40F0CC170D7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01D0-4D03-9E55-072580778B6F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78CF85B0-E8F6-43E8-A7B6-5326B5AE4FFF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01D0-4D03-9E55-072580778B6F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9BB43E21-DAF6-4CC0-8E0E-4855DE5F6FD5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01D0-4D03-9E55-072580778B6F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6CBE6D30-1B59-44E2-924C-DE11C3AF539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01D0-4D03-9E55-072580778B6F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641C6227-BC3F-4EEB-B3B6-1323D62BBDF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01D0-4D03-9E55-072580778B6F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8D162A1C-B554-4A19-986B-3EC7CD3F7FA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01D0-4D03-9E55-072580778B6F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28E1B6CE-5E00-426A-9C4E-E96683C684D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01D0-4D03-9E55-072580778B6F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96E6BEF5-8D0A-42A4-A7D0-39FDB2DF7DE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01D0-4D03-9E55-072580778B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'Inherent Risk Map'!$B$2:$B$30</c:f>
              <c:numCache>
                <c:formatCode>General</c:formatCode>
                <c:ptCount val="29"/>
                <c:pt idx="0">
                  <c:v>2.2000000000000002</c:v>
                </c:pt>
                <c:pt idx="1">
                  <c:v>3.1</c:v>
                </c:pt>
                <c:pt idx="2">
                  <c:v>3.25</c:v>
                </c:pt>
                <c:pt idx="3">
                  <c:v>4</c:v>
                </c:pt>
                <c:pt idx="4">
                  <c:v>3.6</c:v>
                </c:pt>
                <c:pt idx="5">
                  <c:v>4.45</c:v>
                </c:pt>
                <c:pt idx="6">
                  <c:v>3.15</c:v>
                </c:pt>
                <c:pt idx="7">
                  <c:v>3.25</c:v>
                </c:pt>
                <c:pt idx="8">
                  <c:v>4.8</c:v>
                </c:pt>
                <c:pt idx="9">
                  <c:v>3.9</c:v>
                </c:pt>
                <c:pt idx="10">
                  <c:v>1.7</c:v>
                </c:pt>
                <c:pt idx="11">
                  <c:v>3.05</c:v>
                </c:pt>
                <c:pt idx="12">
                  <c:v>3.8</c:v>
                </c:pt>
                <c:pt idx="13">
                  <c:v>2.8</c:v>
                </c:pt>
                <c:pt idx="14">
                  <c:v>2.7</c:v>
                </c:pt>
                <c:pt idx="15">
                  <c:v>3.45</c:v>
                </c:pt>
                <c:pt idx="16">
                  <c:v>3</c:v>
                </c:pt>
                <c:pt idx="17">
                  <c:v>3.45</c:v>
                </c:pt>
                <c:pt idx="18">
                  <c:v>3.35</c:v>
                </c:pt>
                <c:pt idx="19">
                  <c:v>4.2</c:v>
                </c:pt>
                <c:pt idx="20">
                  <c:v>1.5</c:v>
                </c:pt>
                <c:pt idx="21">
                  <c:v>2.9</c:v>
                </c:pt>
                <c:pt idx="22">
                  <c:v>3.4</c:v>
                </c:pt>
                <c:pt idx="23">
                  <c:v>3.85</c:v>
                </c:pt>
                <c:pt idx="24">
                  <c:v>2.2000000000000002</c:v>
                </c:pt>
                <c:pt idx="25">
                  <c:v>3.1</c:v>
                </c:pt>
                <c:pt idx="26">
                  <c:v>2.8</c:v>
                </c:pt>
                <c:pt idx="27">
                  <c:v>2.2999999999999998</c:v>
                </c:pt>
                <c:pt idx="28">
                  <c:v>1.7</c:v>
                </c:pt>
              </c:numCache>
            </c:numRef>
          </c:xVal>
          <c:yVal>
            <c:numRef>
              <c:f>'Inherent Risk Map'!$C$2:$C$30</c:f>
              <c:numCache>
                <c:formatCode>General</c:formatCode>
                <c:ptCount val="29"/>
                <c:pt idx="0">
                  <c:v>2.85</c:v>
                </c:pt>
                <c:pt idx="1">
                  <c:v>3.8</c:v>
                </c:pt>
                <c:pt idx="2">
                  <c:v>2.8</c:v>
                </c:pt>
                <c:pt idx="3">
                  <c:v>3.6</c:v>
                </c:pt>
                <c:pt idx="4">
                  <c:v>3.2</c:v>
                </c:pt>
                <c:pt idx="5">
                  <c:v>3.3</c:v>
                </c:pt>
                <c:pt idx="6">
                  <c:v>2.35</c:v>
                </c:pt>
                <c:pt idx="7">
                  <c:v>3.6</c:v>
                </c:pt>
                <c:pt idx="8">
                  <c:v>3.2</c:v>
                </c:pt>
                <c:pt idx="9">
                  <c:v>2.4</c:v>
                </c:pt>
                <c:pt idx="10">
                  <c:v>2.8</c:v>
                </c:pt>
                <c:pt idx="11">
                  <c:v>3.15</c:v>
                </c:pt>
                <c:pt idx="12">
                  <c:v>2.5499999999999998</c:v>
                </c:pt>
                <c:pt idx="13">
                  <c:v>3.2</c:v>
                </c:pt>
                <c:pt idx="14">
                  <c:v>3.25</c:v>
                </c:pt>
                <c:pt idx="15">
                  <c:v>2.6</c:v>
                </c:pt>
                <c:pt idx="16">
                  <c:v>3</c:v>
                </c:pt>
                <c:pt idx="17">
                  <c:v>2.7</c:v>
                </c:pt>
                <c:pt idx="18">
                  <c:v>2.65</c:v>
                </c:pt>
                <c:pt idx="19">
                  <c:v>2.5</c:v>
                </c:pt>
                <c:pt idx="20">
                  <c:v>2.6</c:v>
                </c:pt>
                <c:pt idx="21">
                  <c:v>2.8</c:v>
                </c:pt>
                <c:pt idx="22">
                  <c:v>2.4500000000000002</c:v>
                </c:pt>
                <c:pt idx="23">
                  <c:v>2.6</c:v>
                </c:pt>
                <c:pt idx="24">
                  <c:v>2.2000000000000002</c:v>
                </c:pt>
                <c:pt idx="25">
                  <c:v>3.05</c:v>
                </c:pt>
                <c:pt idx="26">
                  <c:v>2.2999999999999998</c:v>
                </c:pt>
                <c:pt idx="27">
                  <c:v>2.4</c:v>
                </c:pt>
                <c:pt idx="28">
                  <c:v>2.4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'Inherent Risk Map'!$A$2:$A$30</c15:f>
                <c15:dlblRangeCache>
                  <c:ptCount val="29"/>
                  <c:pt idx="0">
                    <c:v>Communications and Culture</c:v>
                  </c:pt>
                  <c:pt idx="1">
                    <c:v>Siouxland Libraries - Public Services</c:v>
                  </c:pt>
                  <c:pt idx="2">
                    <c:v>City Attorney</c:v>
                  </c:pt>
                  <c:pt idx="3">
                    <c:v>Transit</c:v>
                  </c:pt>
                  <c:pt idx="4">
                    <c:v>Innovation and Technology</c:v>
                  </c:pt>
                  <c:pt idx="5">
                    <c:v>Fire Rescue</c:v>
                  </c:pt>
                  <c:pt idx="6">
                    <c:v>Storm Drainage</c:v>
                  </c:pt>
                  <c:pt idx="7">
                    <c:v>Parks &amp; Recreation - Recreation</c:v>
                  </c:pt>
                  <c:pt idx="8">
                    <c:v>Police</c:v>
                  </c:pt>
                  <c:pt idx="9">
                    <c:v>Light, Power, and Traffic</c:v>
                  </c:pt>
                  <c:pt idx="10">
                    <c:v>Facilities Management</c:v>
                  </c:pt>
                  <c:pt idx="11">
                    <c:v>Parks &amp; Recreation - Operations</c:v>
                  </c:pt>
                  <c:pt idx="12">
                    <c:v>Water Reclamation</c:v>
                  </c:pt>
                  <c:pt idx="13">
                    <c:v>Siouxland Libraries - System Services</c:v>
                  </c:pt>
                  <c:pt idx="14">
                    <c:v>Finance - Accounting</c:v>
                  </c:pt>
                  <c:pt idx="15">
                    <c:v>Planning &amp; Development</c:v>
                  </c:pt>
                  <c:pt idx="16">
                    <c:v>Engineering</c:v>
                  </c:pt>
                  <c:pt idx="17">
                    <c:v>Water </c:v>
                  </c:pt>
                  <c:pt idx="18">
                    <c:v>Fleet</c:v>
                  </c:pt>
                  <c:pt idx="19">
                    <c:v>Street Maintenance</c:v>
                  </c:pt>
                  <c:pt idx="20">
                    <c:v>Public Parking</c:v>
                  </c:pt>
                  <c:pt idx="21">
                    <c:v>Environmental Services</c:v>
                  </c:pt>
                  <c:pt idx="22">
                    <c:v>Finance - Purchasing</c:v>
                  </c:pt>
                  <c:pt idx="23">
                    <c:v>Health</c:v>
                  </c:pt>
                  <c:pt idx="24">
                    <c:v>Human Resources</c:v>
                  </c:pt>
                  <c:pt idx="25">
                    <c:v>Sanitary Landfill</c:v>
                  </c:pt>
                  <c:pt idx="26">
                    <c:v>Utility Billing</c:v>
                  </c:pt>
                  <c:pt idx="27">
                    <c:v>Housing</c:v>
                  </c:pt>
                  <c:pt idx="28">
                    <c:v>Risk Management - Workers' Compensation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D-01D0-4D03-9E55-072580778B6F}"/>
            </c:ext>
          </c:extLst>
        </c:ser>
        <c:dLbls>
          <c:dLblPos val="l"/>
          <c:showLegendKey val="0"/>
          <c:showVal val="1"/>
          <c:showCatName val="0"/>
          <c:showSerName val="0"/>
          <c:showPercent val="0"/>
          <c:showBubbleSize val="0"/>
        </c:dLbls>
        <c:axId val="630322432"/>
        <c:axId val="630319808"/>
      </c:scatterChart>
      <c:valAx>
        <c:axId val="630322432"/>
        <c:scaling>
          <c:orientation val="minMax"/>
          <c:min val="1"/>
        </c:scaling>
        <c:delete val="1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Impact</a:t>
                </a:r>
                <a:endParaRPr lang="en-US" sz="9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630319808"/>
        <c:crosses val="autoZero"/>
        <c:crossBetween val="midCat"/>
        <c:majorUnit val="1"/>
      </c:valAx>
      <c:valAx>
        <c:axId val="630319808"/>
        <c:scaling>
          <c:orientation val="minMax"/>
          <c:min val="2"/>
        </c:scaling>
        <c:delete val="1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Likelihood</a:t>
                </a:r>
                <a:endParaRPr lang="en-US" sz="1000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crossAx val="630322432"/>
        <c:crosses val="autoZero"/>
        <c:crossBetween val="midCat"/>
      </c:valAx>
      <c:spPr>
        <a:gradFill flip="none" rotWithShape="1">
          <a:gsLst>
            <a:gs pos="77000">
              <a:srgbClr val="FFC000"/>
            </a:gs>
            <a:gs pos="18000">
              <a:srgbClr val="92D050"/>
            </a:gs>
            <a:gs pos="45000">
              <a:srgbClr val="FFFF00"/>
            </a:gs>
            <a:gs pos="93000">
              <a:srgbClr val="FF0000"/>
            </a:gs>
          </a:gsLst>
          <a:path path="circle">
            <a:fillToRect t="100000" r="100000"/>
          </a:path>
          <a:tileRect l="-100000" b="-100000"/>
        </a:gradFill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76000">
          <a:srgbClr val="FFC000"/>
        </a:gs>
        <a:gs pos="22000">
          <a:srgbClr val="92D050"/>
        </a:gs>
        <a:gs pos="47000">
          <a:srgbClr val="FFFF00"/>
        </a:gs>
        <a:gs pos="92000">
          <a:srgbClr val="FF0000"/>
        </a:gs>
      </a:gsLst>
      <a:path path="circle">
        <a:fillToRect t="100000" r="100000"/>
      </a:path>
      <a:tileRect l="-100000" b="-100000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tx1"/>
              </a:solidFill>
              <a:ln w="9525">
                <a:solidFill>
                  <a:schemeClr val="tx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D8730DDB-FD06-47D4-ADB0-2016C37C02D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69A8-4466-ADF5-D94CCD059E0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B45A6DF-94CB-4BBC-AE3C-BA8B75F7BBE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69A8-4466-ADF5-D94CCD059E0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10179A77-0AD0-45F4-A094-143EFB70A43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69A8-4466-ADF5-D94CCD059E0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915D9857-44C8-45C8-A9DB-EF8846363D3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69A8-4466-ADF5-D94CCD059E0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01031BBA-B1DB-453B-9196-153F803C313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69A8-4466-ADF5-D94CCD059E0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fld id="{B7F4EF6F-A3EE-446B-9E46-6BDEE8DD74E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5-69A8-4466-ADF5-D94CCD059E0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fld id="{ED8912EC-83B5-425E-AA88-41380516506C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6-69A8-4466-ADF5-D94CCD059E0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fld id="{D280FCE7-0F7E-410B-9389-F9FBE510CD7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7-69A8-4466-ADF5-D94CCD059E08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fld id="{E3D43BE4-DF58-4550-879D-BE41EA424F7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8-69A8-4466-ADF5-D94CCD059E08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fld id="{2FA41449-9AA3-4638-A805-AF987123339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9-69A8-4466-ADF5-D94CCD059E08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4475CBD4-4382-4783-8DA9-F2B4E2098AC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A-69A8-4466-ADF5-D94CCD059E08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fld id="{8BC07CFE-55DE-4587-BFAC-750FCE5E2BED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B-69A8-4466-ADF5-D94CCD059E08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fld id="{27841ACD-672A-454E-A506-57F8513B22B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C-69A8-4466-ADF5-D94CCD059E08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fld id="{C68553B9-BEDE-4417-8EEE-47E9BD3D4C2A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D-69A8-4466-ADF5-D94CCD059E08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fld id="{EA187C8C-C04C-4F1B-9472-D8EA5BB8EBC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E-69A8-4466-ADF5-D94CCD059E08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fld id="{EC6AB0CC-6D4A-4049-82ED-3932F9D9CE56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F-69A8-4466-ADF5-D94CCD059E08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fld id="{A82ECCAA-C8AF-4F93-B5B1-162ED3ECBE4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0-69A8-4466-ADF5-D94CCD059E08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fld id="{128D36D3-D1D9-4845-8920-B060C16DE440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1-69A8-4466-ADF5-D94CCD059E08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fld id="{77DA4E75-3C71-4854-BFD8-0072D12A5869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2-69A8-4466-ADF5-D94CCD059E08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fld id="{A8E14030-E308-4D5B-85C2-24D08C4ECDA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3-69A8-4466-ADF5-D94CCD059E08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fld id="{A94EBAA7-267E-466D-9F3C-997D5A582488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4-69A8-4466-ADF5-D94CCD059E08}"/>
                </c:ext>
              </c:extLst>
            </c:dLbl>
            <c:dLbl>
              <c:idx val="21"/>
              <c:tx>
                <c:rich>
                  <a:bodyPr/>
                  <a:lstStyle/>
                  <a:p>
                    <a:fld id="{62705123-0908-4201-A053-8B5183E2D3D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5-69A8-4466-ADF5-D94CCD059E08}"/>
                </c:ext>
              </c:extLst>
            </c:dLbl>
            <c:dLbl>
              <c:idx val="22"/>
              <c:tx>
                <c:rich>
                  <a:bodyPr/>
                  <a:lstStyle/>
                  <a:p>
                    <a:fld id="{F270B474-0BB9-4066-B5EC-8C2AE992C88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6-69A8-4466-ADF5-D94CCD059E08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fld id="{A6926788-09BD-4191-8B40-897016FCAB5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7-69A8-4466-ADF5-D94CCD059E08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fld id="{75C72781-F11E-4A38-865C-D7A8C03AD5DB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8-69A8-4466-ADF5-D94CCD059E08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fld id="{CA626071-ABE9-4EA3-A3BB-06381C8E9CA1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9-69A8-4466-ADF5-D94CCD059E08}"/>
                </c:ext>
              </c:extLst>
            </c:dLbl>
            <c:dLbl>
              <c:idx val="26"/>
              <c:tx>
                <c:rich>
                  <a:bodyPr/>
                  <a:lstStyle/>
                  <a:p>
                    <a:fld id="{8EE98B55-0EDF-4403-A0C8-46E53D1FC6B7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A-69A8-4466-ADF5-D94CCD059E08}"/>
                </c:ext>
              </c:extLst>
            </c:dLbl>
            <c:dLbl>
              <c:idx val="27"/>
              <c:tx>
                <c:rich>
                  <a:bodyPr/>
                  <a:lstStyle/>
                  <a:p>
                    <a:fld id="{FF2F71BA-6F3F-4D2A-9411-9284224E9624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B-69A8-4466-ADF5-D94CCD059E08}"/>
                </c:ext>
              </c:extLst>
            </c:dLbl>
            <c:dLbl>
              <c:idx val="28"/>
              <c:tx>
                <c:rich>
                  <a:bodyPr/>
                  <a:lstStyle/>
                  <a:p>
                    <a:fld id="{883D284C-96CD-4054-B930-5259BC7CCC1E}" type="CELLRANGE">
                      <a:rPr lang="en-US"/>
                      <a:pPr/>
                      <a:t>[CELLRANGE]</a:t>
                    </a:fld>
                    <a:endParaRPr lang="en-US"/>
                  </a:p>
                </c:rich>
              </c:tx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1C-69A8-4466-ADF5-D94CCD059E0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0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'Residual Risk Map'!$B$2:$B$30</c:f>
              <c:numCache>
                <c:formatCode>General</c:formatCode>
                <c:ptCount val="29"/>
                <c:pt idx="0">
                  <c:v>2.5</c:v>
                </c:pt>
                <c:pt idx="1">
                  <c:v>3.45</c:v>
                </c:pt>
                <c:pt idx="2">
                  <c:v>3.0249999999999999</c:v>
                </c:pt>
                <c:pt idx="3">
                  <c:v>3.8</c:v>
                </c:pt>
                <c:pt idx="4">
                  <c:v>3.4</c:v>
                </c:pt>
                <c:pt idx="5">
                  <c:v>3.875</c:v>
                </c:pt>
                <c:pt idx="6">
                  <c:v>2.7749999999999999</c:v>
                </c:pt>
                <c:pt idx="7">
                  <c:v>3.4249999999999998</c:v>
                </c:pt>
                <c:pt idx="8">
                  <c:v>4</c:v>
                </c:pt>
                <c:pt idx="9">
                  <c:v>3.5</c:v>
                </c:pt>
                <c:pt idx="10">
                  <c:v>2.25</c:v>
                </c:pt>
                <c:pt idx="11">
                  <c:v>3.25</c:v>
                </c:pt>
                <c:pt idx="12">
                  <c:v>3.3</c:v>
                </c:pt>
                <c:pt idx="13">
                  <c:v>2.6</c:v>
                </c:pt>
                <c:pt idx="14">
                  <c:v>2.8</c:v>
                </c:pt>
                <c:pt idx="15">
                  <c:v>2.7</c:v>
                </c:pt>
                <c:pt idx="16">
                  <c:v>2.8</c:v>
                </c:pt>
                <c:pt idx="17">
                  <c:v>3.0750000000000002</c:v>
                </c:pt>
                <c:pt idx="18">
                  <c:v>2.9750000000000001</c:v>
                </c:pt>
                <c:pt idx="19">
                  <c:v>3.35</c:v>
                </c:pt>
                <c:pt idx="20">
                  <c:v>2.0499999999999998</c:v>
                </c:pt>
                <c:pt idx="21">
                  <c:v>2.85</c:v>
                </c:pt>
                <c:pt idx="22">
                  <c:v>2.9</c:v>
                </c:pt>
                <c:pt idx="23">
                  <c:v>3.2250000000000001</c:v>
                </c:pt>
                <c:pt idx="24">
                  <c:v>2.2000000000000002</c:v>
                </c:pt>
                <c:pt idx="25">
                  <c:v>3.05</c:v>
                </c:pt>
                <c:pt idx="26">
                  <c:v>2.6</c:v>
                </c:pt>
                <c:pt idx="27">
                  <c:v>2.35</c:v>
                </c:pt>
                <c:pt idx="28">
                  <c:v>2.0499999999999998</c:v>
                </c:pt>
              </c:numCache>
            </c:numRef>
          </c:xVal>
          <c:yVal>
            <c:numRef>
              <c:f>'Residual Risk Map'!$C$2:$C$30</c:f>
              <c:numCache>
                <c:formatCode>General</c:formatCode>
                <c:ptCount val="29"/>
                <c:pt idx="0">
                  <c:v>3.7</c:v>
                </c:pt>
                <c:pt idx="1">
                  <c:v>2.6</c:v>
                </c:pt>
                <c:pt idx="2">
                  <c:v>2.9</c:v>
                </c:pt>
                <c:pt idx="3">
                  <c:v>1.9</c:v>
                </c:pt>
                <c:pt idx="4">
                  <c:v>2.2000000000000002</c:v>
                </c:pt>
                <c:pt idx="5">
                  <c:v>1.7</c:v>
                </c:pt>
                <c:pt idx="6">
                  <c:v>2.4</c:v>
                </c:pt>
                <c:pt idx="7">
                  <c:v>1.8</c:v>
                </c:pt>
                <c:pt idx="8">
                  <c:v>1</c:v>
                </c:pt>
                <c:pt idx="9">
                  <c:v>1.6</c:v>
                </c:pt>
                <c:pt idx="10">
                  <c:v>2.6</c:v>
                </c:pt>
                <c:pt idx="11">
                  <c:v>1.7</c:v>
                </c:pt>
                <c:pt idx="12">
                  <c:v>1.4</c:v>
                </c:pt>
                <c:pt idx="13">
                  <c:v>1.7</c:v>
                </c:pt>
                <c:pt idx="14">
                  <c:v>1.8</c:v>
                </c:pt>
                <c:pt idx="15">
                  <c:v>1.5249999999999999</c:v>
                </c:pt>
                <c:pt idx="16">
                  <c:v>1.6</c:v>
                </c:pt>
                <c:pt idx="17">
                  <c:v>1.5</c:v>
                </c:pt>
                <c:pt idx="18">
                  <c:v>1.6</c:v>
                </c:pt>
                <c:pt idx="19">
                  <c:v>1.2</c:v>
                </c:pt>
                <c:pt idx="20">
                  <c:v>2.2999999999999998</c:v>
                </c:pt>
                <c:pt idx="21">
                  <c:v>1.45</c:v>
                </c:pt>
                <c:pt idx="22">
                  <c:v>1.35</c:v>
                </c:pt>
                <c:pt idx="23">
                  <c:v>1</c:v>
                </c:pt>
                <c:pt idx="24">
                  <c:v>2</c:v>
                </c:pt>
                <c:pt idx="25">
                  <c:v>1</c:v>
                </c:pt>
                <c:pt idx="26">
                  <c:v>1.25</c:v>
                </c:pt>
                <c:pt idx="27">
                  <c:v>1.45</c:v>
                </c:pt>
                <c:pt idx="28">
                  <c:v>1.825</c:v>
                </c:pt>
              </c:numCache>
            </c:numRef>
          </c:yVal>
          <c:smooth val="0"/>
          <c:extLst>
            <c:ext xmlns:c15="http://schemas.microsoft.com/office/drawing/2012/chart" uri="{02D57815-91ED-43cb-92C2-25804820EDAC}">
              <c15:datalabelsRange>
                <c15:f>'Residual Risk Map'!$A$2:$A$30</c15:f>
                <c15:dlblRangeCache>
                  <c:ptCount val="29"/>
                  <c:pt idx="0">
                    <c:v>Communications and Culture</c:v>
                  </c:pt>
                  <c:pt idx="1">
                    <c:v>Siouxland Libraries - Public Services</c:v>
                  </c:pt>
                  <c:pt idx="2">
                    <c:v>City Attorney</c:v>
                  </c:pt>
                  <c:pt idx="3">
                    <c:v>Transit</c:v>
                  </c:pt>
                  <c:pt idx="4">
                    <c:v>Innovation and Technology</c:v>
                  </c:pt>
                  <c:pt idx="5">
                    <c:v>Fire Rescue</c:v>
                  </c:pt>
                  <c:pt idx="6">
                    <c:v>Storm Drainage</c:v>
                  </c:pt>
                  <c:pt idx="7">
                    <c:v>Parks &amp; Recreation - Recreation</c:v>
                  </c:pt>
                  <c:pt idx="8">
                    <c:v>Police</c:v>
                  </c:pt>
                  <c:pt idx="9">
                    <c:v>Light, Power, and Traffic</c:v>
                  </c:pt>
                  <c:pt idx="10">
                    <c:v>Facilities Management</c:v>
                  </c:pt>
                  <c:pt idx="11">
                    <c:v>Parks &amp; Recreation - Operations</c:v>
                  </c:pt>
                  <c:pt idx="12">
                    <c:v>Water Reclamation</c:v>
                  </c:pt>
                  <c:pt idx="13">
                    <c:v>Siouxland Libraries - System Services</c:v>
                  </c:pt>
                  <c:pt idx="14">
                    <c:v>Finance - Accounting</c:v>
                  </c:pt>
                  <c:pt idx="15">
                    <c:v>Planning &amp; Development</c:v>
                  </c:pt>
                  <c:pt idx="16">
                    <c:v>Engineering</c:v>
                  </c:pt>
                  <c:pt idx="17">
                    <c:v>Water </c:v>
                  </c:pt>
                  <c:pt idx="18">
                    <c:v>Fleet</c:v>
                  </c:pt>
                  <c:pt idx="19">
                    <c:v>Street Maintenance</c:v>
                  </c:pt>
                  <c:pt idx="20">
                    <c:v>Public Parking</c:v>
                  </c:pt>
                  <c:pt idx="21">
                    <c:v>Environmental Services</c:v>
                  </c:pt>
                  <c:pt idx="22">
                    <c:v>Finance - Purchasing</c:v>
                  </c:pt>
                  <c:pt idx="23">
                    <c:v>Health</c:v>
                  </c:pt>
                  <c:pt idx="24">
                    <c:v>Human Resources</c:v>
                  </c:pt>
                  <c:pt idx="25">
                    <c:v>Sanitary Landfill</c:v>
                  </c:pt>
                  <c:pt idx="26">
                    <c:v>Utility Billing</c:v>
                  </c:pt>
                  <c:pt idx="27">
                    <c:v>Housing</c:v>
                  </c:pt>
                  <c:pt idx="28">
                    <c:v>Risk Management - Workers' Compensation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1D-69A8-4466-ADF5-D94CCD059E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67687016"/>
        <c:axId val="667689968"/>
      </c:scatterChart>
      <c:valAx>
        <c:axId val="667687016"/>
        <c:scaling>
          <c:orientation val="minMax"/>
          <c:min val="1.5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Inherent Risk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667689968"/>
        <c:crosses val="autoZero"/>
        <c:crossBetween val="midCat"/>
      </c:valAx>
      <c:valAx>
        <c:axId val="667689968"/>
        <c:scaling>
          <c:orientation val="minMax"/>
          <c:min val="0.5"/>
        </c:scaling>
        <c:delete val="1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000"/>
                  <a:t>Control Rating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6676870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71000">
          <a:srgbClr val="FFC000"/>
        </a:gs>
        <a:gs pos="18000">
          <a:srgbClr val="92D050"/>
        </a:gs>
        <a:gs pos="41000">
          <a:srgbClr val="FFFF00"/>
        </a:gs>
        <a:gs pos="93000">
          <a:srgbClr val="FF0000"/>
        </a:gs>
      </a:gsLst>
      <a:path path="circle">
        <a:fillToRect t="100000" r="100000"/>
      </a:path>
      <a:tileRect l="-100000" b="-100000"/>
    </a:gra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Comparison!$B$1</c:f>
              <c:strCache>
                <c:ptCount val="1"/>
                <c:pt idx="0">
                  <c:v>Inherent Risk Rating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Comparison!$A$2:$A$30</c:f>
              <c:strCache>
                <c:ptCount val="29"/>
                <c:pt idx="0">
                  <c:v>Communications and Culture</c:v>
                </c:pt>
                <c:pt idx="1">
                  <c:v>Libraries Public Services</c:v>
                </c:pt>
                <c:pt idx="2">
                  <c:v>City Attorney</c:v>
                </c:pt>
                <c:pt idx="3">
                  <c:v>Transit</c:v>
                </c:pt>
                <c:pt idx="4">
                  <c:v>Innovation and Technology</c:v>
                </c:pt>
                <c:pt idx="5">
                  <c:v>Fire Rescue</c:v>
                </c:pt>
                <c:pt idx="6">
                  <c:v>Storm Drainage</c:v>
                </c:pt>
                <c:pt idx="7">
                  <c:v>Parks - Recreation</c:v>
                </c:pt>
                <c:pt idx="8">
                  <c:v>Police</c:v>
                </c:pt>
                <c:pt idx="9">
                  <c:v>Light, Power, and Traffic</c:v>
                </c:pt>
                <c:pt idx="10">
                  <c:v>Facilities Management</c:v>
                </c:pt>
                <c:pt idx="11">
                  <c:v>Parks - Operations</c:v>
                </c:pt>
                <c:pt idx="12">
                  <c:v>Water Reclamation</c:v>
                </c:pt>
                <c:pt idx="13">
                  <c:v>Libraries System Services</c:v>
                </c:pt>
                <c:pt idx="14">
                  <c:v>Finance - Accounting</c:v>
                </c:pt>
                <c:pt idx="15">
                  <c:v>Planning &amp; Development</c:v>
                </c:pt>
                <c:pt idx="16">
                  <c:v>Engineering</c:v>
                </c:pt>
                <c:pt idx="17">
                  <c:v>Water </c:v>
                </c:pt>
                <c:pt idx="18">
                  <c:v>Fleet</c:v>
                </c:pt>
                <c:pt idx="19">
                  <c:v>Street Maintenance</c:v>
                </c:pt>
                <c:pt idx="20">
                  <c:v>Public Parking</c:v>
                </c:pt>
                <c:pt idx="21">
                  <c:v>Environmental Services</c:v>
                </c:pt>
                <c:pt idx="22">
                  <c:v>Finance - Purchasing</c:v>
                </c:pt>
                <c:pt idx="23">
                  <c:v>Health</c:v>
                </c:pt>
                <c:pt idx="24">
                  <c:v>Human Resources</c:v>
                </c:pt>
                <c:pt idx="25">
                  <c:v>Sanitary Landfill</c:v>
                </c:pt>
                <c:pt idx="26">
                  <c:v>Utility Billing</c:v>
                </c:pt>
                <c:pt idx="27">
                  <c:v>Housing</c:v>
                </c:pt>
                <c:pt idx="28">
                  <c:v>Risk Management</c:v>
                </c:pt>
              </c:strCache>
            </c:strRef>
          </c:cat>
          <c:val>
            <c:numRef>
              <c:f>Comparison!$B$2:$B$30</c:f>
              <c:numCache>
                <c:formatCode>General</c:formatCode>
                <c:ptCount val="29"/>
                <c:pt idx="0">
                  <c:v>2.5</c:v>
                </c:pt>
                <c:pt idx="1">
                  <c:v>3.45</c:v>
                </c:pt>
                <c:pt idx="2">
                  <c:v>3.0249999999999999</c:v>
                </c:pt>
                <c:pt idx="3">
                  <c:v>3.8</c:v>
                </c:pt>
                <c:pt idx="4">
                  <c:v>3.4</c:v>
                </c:pt>
                <c:pt idx="5">
                  <c:v>3.875</c:v>
                </c:pt>
                <c:pt idx="6">
                  <c:v>2.7749999999999999</c:v>
                </c:pt>
                <c:pt idx="7">
                  <c:v>3.4249999999999998</c:v>
                </c:pt>
                <c:pt idx="8">
                  <c:v>4</c:v>
                </c:pt>
                <c:pt idx="9">
                  <c:v>3.15</c:v>
                </c:pt>
                <c:pt idx="10">
                  <c:v>2.25</c:v>
                </c:pt>
                <c:pt idx="11">
                  <c:v>3.125</c:v>
                </c:pt>
                <c:pt idx="12">
                  <c:v>3.2</c:v>
                </c:pt>
                <c:pt idx="13">
                  <c:v>3</c:v>
                </c:pt>
                <c:pt idx="14">
                  <c:v>2.95</c:v>
                </c:pt>
                <c:pt idx="15">
                  <c:v>3.0249999999999999</c:v>
                </c:pt>
                <c:pt idx="16">
                  <c:v>3</c:v>
                </c:pt>
                <c:pt idx="17">
                  <c:v>3.0750000000000002</c:v>
                </c:pt>
                <c:pt idx="18">
                  <c:v>2.9750000000000001</c:v>
                </c:pt>
                <c:pt idx="19">
                  <c:v>3.35</c:v>
                </c:pt>
                <c:pt idx="20">
                  <c:v>2.0499999999999998</c:v>
                </c:pt>
                <c:pt idx="21">
                  <c:v>2.85</c:v>
                </c:pt>
                <c:pt idx="22">
                  <c:v>2.9</c:v>
                </c:pt>
                <c:pt idx="23">
                  <c:v>3.2250000000000001</c:v>
                </c:pt>
                <c:pt idx="24">
                  <c:v>2.2000000000000002</c:v>
                </c:pt>
                <c:pt idx="25">
                  <c:v>3.05</c:v>
                </c:pt>
                <c:pt idx="26">
                  <c:v>2.6</c:v>
                </c:pt>
                <c:pt idx="27">
                  <c:v>2.35</c:v>
                </c:pt>
                <c:pt idx="28">
                  <c:v>2.0499999999999998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48-42E3-A12A-EA3D10598E96}"/>
            </c:ext>
          </c:extLst>
        </c:ser>
        <c:ser>
          <c:idx val="1"/>
          <c:order val="1"/>
          <c:tx>
            <c:strRef>
              <c:f>Comparison!$C$1</c:f>
              <c:strCache>
                <c:ptCount val="1"/>
                <c:pt idx="0">
                  <c:v>Residual Risk Rating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Comparison!$A$2:$A$30</c:f>
              <c:strCache>
                <c:ptCount val="29"/>
                <c:pt idx="0">
                  <c:v>Communications and Culture</c:v>
                </c:pt>
                <c:pt idx="1">
                  <c:v>Libraries Public Services</c:v>
                </c:pt>
                <c:pt idx="2">
                  <c:v>City Attorney</c:v>
                </c:pt>
                <c:pt idx="3">
                  <c:v>Transit</c:v>
                </c:pt>
                <c:pt idx="4">
                  <c:v>Innovation and Technology</c:v>
                </c:pt>
                <c:pt idx="5">
                  <c:v>Fire Rescue</c:v>
                </c:pt>
                <c:pt idx="6">
                  <c:v>Storm Drainage</c:v>
                </c:pt>
                <c:pt idx="7">
                  <c:v>Parks - Recreation</c:v>
                </c:pt>
                <c:pt idx="8">
                  <c:v>Police</c:v>
                </c:pt>
                <c:pt idx="9">
                  <c:v>Light, Power, and Traffic</c:v>
                </c:pt>
                <c:pt idx="10">
                  <c:v>Facilities Management</c:v>
                </c:pt>
                <c:pt idx="11">
                  <c:v>Parks - Operations</c:v>
                </c:pt>
                <c:pt idx="12">
                  <c:v>Water Reclamation</c:v>
                </c:pt>
                <c:pt idx="13">
                  <c:v>Libraries System Services</c:v>
                </c:pt>
                <c:pt idx="14">
                  <c:v>Finance - Accounting</c:v>
                </c:pt>
                <c:pt idx="15">
                  <c:v>Planning &amp; Development</c:v>
                </c:pt>
                <c:pt idx="16">
                  <c:v>Engineering</c:v>
                </c:pt>
                <c:pt idx="17">
                  <c:v>Water </c:v>
                </c:pt>
                <c:pt idx="18">
                  <c:v>Fleet</c:v>
                </c:pt>
                <c:pt idx="19">
                  <c:v>Street Maintenance</c:v>
                </c:pt>
                <c:pt idx="20">
                  <c:v>Public Parking</c:v>
                </c:pt>
                <c:pt idx="21">
                  <c:v>Environmental Services</c:v>
                </c:pt>
                <c:pt idx="22">
                  <c:v>Finance - Purchasing</c:v>
                </c:pt>
                <c:pt idx="23">
                  <c:v>Health</c:v>
                </c:pt>
                <c:pt idx="24">
                  <c:v>Human Resources</c:v>
                </c:pt>
                <c:pt idx="25">
                  <c:v>Sanitary Landfill</c:v>
                </c:pt>
                <c:pt idx="26">
                  <c:v>Utility Billing</c:v>
                </c:pt>
                <c:pt idx="27">
                  <c:v>Housing</c:v>
                </c:pt>
                <c:pt idx="28">
                  <c:v>Risk Management</c:v>
                </c:pt>
              </c:strCache>
            </c:strRef>
          </c:cat>
          <c:val>
            <c:numRef>
              <c:f>Comparison!$C$2:$C$30</c:f>
              <c:numCache>
                <c:formatCode>General</c:formatCode>
                <c:ptCount val="29"/>
                <c:pt idx="0">
                  <c:v>3.1</c:v>
                </c:pt>
                <c:pt idx="1">
                  <c:v>3.0249999999999999</c:v>
                </c:pt>
                <c:pt idx="2">
                  <c:v>2.9630000000000001</c:v>
                </c:pt>
                <c:pt idx="3">
                  <c:v>2.85</c:v>
                </c:pt>
                <c:pt idx="4">
                  <c:v>2.8</c:v>
                </c:pt>
                <c:pt idx="5">
                  <c:v>2.7879999999999998</c:v>
                </c:pt>
                <c:pt idx="6">
                  <c:v>2.5880000000000001</c:v>
                </c:pt>
                <c:pt idx="7">
                  <c:v>2.5630000000000002</c:v>
                </c:pt>
                <c:pt idx="8">
                  <c:v>2.5</c:v>
                </c:pt>
                <c:pt idx="9">
                  <c:v>2.4249999999999998</c:v>
                </c:pt>
                <c:pt idx="10">
                  <c:v>2.4249999999999998</c:v>
                </c:pt>
                <c:pt idx="11">
                  <c:v>2.4129999999999998</c:v>
                </c:pt>
                <c:pt idx="12">
                  <c:v>2.35</c:v>
                </c:pt>
                <c:pt idx="13">
                  <c:v>2.35</c:v>
                </c:pt>
                <c:pt idx="14">
                  <c:v>2.3250000000000002</c:v>
                </c:pt>
                <c:pt idx="15">
                  <c:v>2.3130000000000002</c:v>
                </c:pt>
                <c:pt idx="16">
                  <c:v>2.2999999999999998</c:v>
                </c:pt>
                <c:pt idx="17">
                  <c:v>2.2879999999999998</c:v>
                </c:pt>
                <c:pt idx="18">
                  <c:v>2.2879999999999998</c:v>
                </c:pt>
                <c:pt idx="19">
                  <c:v>2.2749999999999999</c:v>
                </c:pt>
                <c:pt idx="20">
                  <c:v>2.1749999999999998</c:v>
                </c:pt>
                <c:pt idx="21">
                  <c:v>2.1749999999999998</c:v>
                </c:pt>
                <c:pt idx="22">
                  <c:v>2.15</c:v>
                </c:pt>
                <c:pt idx="23">
                  <c:v>2.113</c:v>
                </c:pt>
                <c:pt idx="24">
                  <c:v>2.0499999999999998</c:v>
                </c:pt>
                <c:pt idx="25">
                  <c:v>2.0249999999999999</c:v>
                </c:pt>
                <c:pt idx="26">
                  <c:v>2</c:v>
                </c:pt>
                <c:pt idx="27">
                  <c:v>1.925</c:v>
                </c:pt>
                <c:pt idx="28">
                  <c:v>1.925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48-42E3-A12A-EA3D10598E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0325384"/>
        <c:axId val="630321120"/>
      </c:barChart>
      <c:catAx>
        <c:axId val="6303253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321120"/>
        <c:crosses val="autoZero"/>
        <c:auto val="1"/>
        <c:lblAlgn val="ctr"/>
        <c:lblOffset val="100"/>
        <c:noMultiLvlLbl val="0"/>
      </c:catAx>
      <c:valAx>
        <c:axId val="630321120"/>
        <c:scaling>
          <c:orientation val="minMax"/>
          <c:max val="4.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3253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2CF6E-C592-4AA1-B27D-A25C6064F6C7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3BA3C8-CB3C-4DBD-885A-D31A014A4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82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47733-4D2B-44F0-ACAD-45D70CCCA597}" type="datetime1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2794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F3F7D-FFEB-4E4B-9CF1-3183C3951B8D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8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BE0F5-B3F1-455D-ABD7-22D04386ABC7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816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Date Placeholder 3">
            <a:extLst>
              <a:ext uri="{FF2B5EF4-FFF2-40B4-BE49-F238E27FC236}">
                <a16:creationId xmlns:a16="http://schemas.microsoft.com/office/drawing/2014/main" id="{99DFF908-2210-4506-B169-07943CA41A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12859" y="6529914"/>
            <a:ext cx="2743200" cy="294114"/>
          </a:xfrm>
        </p:spPr>
        <p:txBody>
          <a:bodyPr/>
          <a:lstStyle/>
          <a:p>
            <a:fld id="{C764DE79-268F-4C1A-8933-263129D2AF90}" type="datetimeFigureOut">
              <a:rPr lang="en-US" dirty="0"/>
              <a:t>8/7/2023</a:t>
            </a:fld>
            <a:endParaRPr lang="en-US" dirty="0"/>
          </a:p>
        </p:txBody>
      </p:sp>
      <p:sp>
        <p:nvSpPr>
          <p:cNvPr id="68" name="Footer Placeholder 4">
            <a:extLst>
              <a:ext uri="{FF2B5EF4-FFF2-40B4-BE49-F238E27FC236}">
                <a16:creationId xmlns:a16="http://schemas.microsoft.com/office/drawing/2014/main" id="{DFD5CE59-34E3-4017-963F-19154CDB0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529914"/>
            <a:ext cx="4114800" cy="29411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9" name="Slide Number Placeholder 5">
            <a:extLst>
              <a:ext uri="{FF2B5EF4-FFF2-40B4-BE49-F238E27FC236}">
                <a16:creationId xmlns:a16="http://schemas.microsoft.com/office/drawing/2014/main" id="{C101CDBA-DB77-4E30-B569-5072B66C2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531128" y="6529914"/>
            <a:ext cx="597493" cy="294114"/>
          </a:xfrm>
        </p:spPr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B946DF7-9BEA-4970-B3DD-0CC2A4AFEB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>
              <a:lum bright="70000" contrast="-70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80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2E4EAD-2A25-4A47-92E0-AC37D0C27BFE}"/>
              </a:ext>
            </a:extLst>
          </p:cNvPr>
          <p:cNvSpPr/>
          <p:nvPr/>
        </p:nvSpPr>
        <p:spPr>
          <a:xfrm>
            <a:off x="0" y="-7455"/>
            <a:ext cx="12192000" cy="6872910"/>
          </a:xfrm>
          <a:prstGeom prst="rect">
            <a:avLst/>
          </a:prstGeom>
          <a:solidFill>
            <a:schemeClr val="accent1">
              <a:alpha val="64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IN" sz="1350">
              <a:solidFill>
                <a:prstClr val="white"/>
              </a:solidFill>
              <a:latin typeface="Arial" panose="020B0604020202020204"/>
            </a:endParaRPr>
          </a:p>
        </p:txBody>
      </p:sp>
      <p:sp>
        <p:nvSpPr>
          <p:cNvPr id="10" name="Freeform 51">
            <a:extLst>
              <a:ext uri="{FF2B5EF4-FFF2-40B4-BE49-F238E27FC236}">
                <a16:creationId xmlns:a16="http://schemas.microsoft.com/office/drawing/2014/main" id="{3DA1005F-9C02-4654-9C7D-05ED73C171FF}"/>
              </a:ext>
            </a:extLst>
          </p:cNvPr>
          <p:cNvSpPr/>
          <p:nvPr/>
        </p:nvSpPr>
        <p:spPr>
          <a:xfrm>
            <a:off x="1426101" y="2980863"/>
            <a:ext cx="4852247" cy="3019889"/>
          </a:xfrm>
          <a:custGeom>
            <a:avLst/>
            <a:gdLst>
              <a:gd name="connsiteX0" fmla="*/ 2293050 w 4586100"/>
              <a:gd name="connsiteY0" fmla="*/ 0 h 3805664"/>
              <a:gd name="connsiteX1" fmla="*/ 4586100 w 4586100"/>
              <a:gd name="connsiteY1" fmla="*/ 2293042 h 3805664"/>
              <a:gd name="connsiteX2" fmla="*/ 4062479 w 4586100"/>
              <a:gd name="connsiteY2" fmla="*/ 3751630 h 3805664"/>
              <a:gd name="connsiteX3" fmla="*/ 4013369 w 4586100"/>
              <a:gd name="connsiteY3" fmla="*/ 3805664 h 3805664"/>
              <a:gd name="connsiteX4" fmla="*/ 3545191 w 4586100"/>
              <a:gd name="connsiteY4" fmla="*/ 3805664 h 3805664"/>
              <a:gd name="connsiteX5" fmla="*/ 3681652 w 4586100"/>
              <a:gd name="connsiteY5" fmla="*/ 3681641 h 3805664"/>
              <a:gd name="connsiteX6" fmla="*/ 4256829 w 4586100"/>
              <a:gd name="connsiteY6" fmla="*/ 2293043 h 3805664"/>
              <a:gd name="connsiteX7" fmla="*/ 2293050 w 4586100"/>
              <a:gd name="connsiteY7" fmla="*/ 329270 h 3805664"/>
              <a:gd name="connsiteX8" fmla="*/ 329271 w 4586100"/>
              <a:gd name="connsiteY8" fmla="*/ 2293043 h 3805664"/>
              <a:gd name="connsiteX9" fmla="*/ 904449 w 4586100"/>
              <a:gd name="connsiteY9" fmla="*/ 3681641 h 3805664"/>
              <a:gd name="connsiteX10" fmla="*/ 1040910 w 4586100"/>
              <a:gd name="connsiteY10" fmla="*/ 3805664 h 3805664"/>
              <a:gd name="connsiteX11" fmla="*/ 572731 w 4586100"/>
              <a:gd name="connsiteY11" fmla="*/ 3805664 h 3805664"/>
              <a:gd name="connsiteX12" fmla="*/ 523621 w 4586100"/>
              <a:gd name="connsiteY12" fmla="*/ 3751630 h 3805664"/>
              <a:gd name="connsiteX13" fmla="*/ 0 w 4586100"/>
              <a:gd name="connsiteY13" fmla="*/ 2293042 h 3805664"/>
              <a:gd name="connsiteX14" fmla="*/ 2293050 w 4586100"/>
              <a:gd name="connsiteY14" fmla="*/ 0 h 3805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586100" h="3805664">
                <a:moveTo>
                  <a:pt x="2293050" y="0"/>
                </a:moveTo>
                <a:cubicBezTo>
                  <a:pt x="3559467" y="0"/>
                  <a:pt x="4586100" y="1026630"/>
                  <a:pt x="4586100" y="2293042"/>
                </a:cubicBezTo>
                <a:cubicBezTo>
                  <a:pt x="4586100" y="2847098"/>
                  <a:pt x="4389596" y="3355257"/>
                  <a:pt x="4062479" y="3751630"/>
                </a:cubicBezTo>
                <a:lnTo>
                  <a:pt x="4013369" y="3805664"/>
                </a:lnTo>
                <a:lnTo>
                  <a:pt x="3545191" y="3805664"/>
                </a:lnTo>
                <a:lnTo>
                  <a:pt x="3681652" y="3681641"/>
                </a:lnTo>
                <a:cubicBezTo>
                  <a:pt x="4037026" y="3326268"/>
                  <a:pt x="4256829" y="2835324"/>
                  <a:pt x="4256829" y="2293043"/>
                </a:cubicBezTo>
                <a:cubicBezTo>
                  <a:pt x="4256829" y="1208481"/>
                  <a:pt x="3377615" y="329270"/>
                  <a:pt x="2293050" y="329270"/>
                </a:cubicBezTo>
                <a:cubicBezTo>
                  <a:pt x="1208485" y="329270"/>
                  <a:pt x="329271" y="1208481"/>
                  <a:pt x="329271" y="2293043"/>
                </a:cubicBezTo>
                <a:cubicBezTo>
                  <a:pt x="329271" y="2835324"/>
                  <a:pt x="549075" y="3326268"/>
                  <a:pt x="904449" y="3681641"/>
                </a:cubicBezTo>
                <a:lnTo>
                  <a:pt x="1040910" y="3805664"/>
                </a:lnTo>
                <a:lnTo>
                  <a:pt x="572731" y="3805664"/>
                </a:lnTo>
                <a:lnTo>
                  <a:pt x="523621" y="3751630"/>
                </a:lnTo>
                <a:cubicBezTo>
                  <a:pt x="196504" y="3355257"/>
                  <a:pt x="0" y="2847098"/>
                  <a:pt x="0" y="2293042"/>
                </a:cubicBezTo>
                <a:cubicBezTo>
                  <a:pt x="0" y="1026630"/>
                  <a:pt x="1026633" y="0"/>
                  <a:pt x="2293050" y="0"/>
                </a:cubicBezTo>
                <a:close/>
              </a:path>
            </a:pathLst>
          </a:custGeom>
          <a:solidFill>
            <a:srgbClr val="00A2CA">
              <a:alpha val="2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prstClr val="white"/>
              </a:solidFill>
              <a:latin typeface="Rosario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1F209944-753B-4A89-80B9-9DA82F021999}"/>
              </a:ext>
            </a:extLst>
          </p:cNvPr>
          <p:cNvSpPr/>
          <p:nvPr/>
        </p:nvSpPr>
        <p:spPr>
          <a:xfrm>
            <a:off x="569502" y="4735430"/>
            <a:ext cx="1155409" cy="866556"/>
          </a:xfrm>
          <a:prstGeom prst="ellipse">
            <a:avLst/>
          </a:prstGeom>
          <a:solidFill>
            <a:schemeClr val="accent3">
              <a:alpha val="8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685800">
              <a:defRPr/>
            </a:pPr>
            <a:endParaRPr lang="en-US" sz="1350" kern="0">
              <a:solidFill>
                <a:prstClr val="white"/>
              </a:solidFill>
              <a:latin typeface="Rosario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AE6DDDA-0C6F-444F-ACCA-3FAD6560385A}"/>
              </a:ext>
            </a:extLst>
          </p:cNvPr>
          <p:cNvGrpSpPr/>
          <p:nvPr userDrawn="1"/>
        </p:nvGrpSpPr>
        <p:grpSpPr>
          <a:xfrm>
            <a:off x="6200551" y="2152630"/>
            <a:ext cx="5486400" cy="2218591"/>
            <a:chOff x="6278346" y="2007090"/>
            <a:chExt cx="5486400" cy="2958121"/>
          </a:xfrm>
        </p:grpSpPr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54387B1B-E3BC-4377-B0F7-0E9B267CE3CA}"/>
                </a:ext>
              </a:extLst>
            </p:cNvPr>
            <p:cNvCxnSpPr/>
            <p:nvPr/>
          </p:nvCxnSpPr>
          <p:spPr>
            <a:xfrm>
              <a:off x="6278346" y="4965211"/>
              <a:ext cx="5486400" cy="0"/>
            </a:xfrm>
            <a:prstGeom prst="line">
              <a:avLst/>
            </a:prstGeom>
            <a:ln w="38100" cmpd="dbl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A1E16C1-6C17-42E5-A488-184C94BB0F6F}"/>
                </a:ext>
              </a:extLst>
            </p:cNvPr>
            <p:cNvCxnSpPr/>
            <p:nvPr/>
          </p:nvCxnSpPr>
          <p:spPr>
            <a:xfrm>
              <a:off x="6278346" y="2007090"/>
              <a:ext cx="5486400" cy="0"/>
            </a:xfrm>
            <a:prstGeom prst="line">
              <a:avLst/>
            </a:prstGeom>
            <a:ln w="38100" cmpd="dbl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ircle: Hollow 38">
            <a:extLst>
              <a:ext uri="{FF2B5EF4-FFF2-40B4-BE49-F238E27FC236}">
                <a16:creationId xmlns:a16="http://schemas.microsoft.com/office/drawing/2014/main" id="{52EFCD81-72DB-4DC0-938D-4F5E8A6D9379}"/>
              </a:ext>
            </a:extLst>
          </p:cNvPr>
          <p:cNvSpPr/>
          <p:nvPr/>
        </p:nvSpPr>
        <p:spPr>
          <a:xfrm>
            <a:off x="474441" y="1549516"/>
            <a:ext cx="5126260" cy="3844695"/>
          </a:xfrm>
          <a:prstGeom prst="donut">
            <a:avLst>
              <a:gd name="adj" fmla="val 2973"/>
            </a:avLst>
          </a:prstGeom>
          <a:solidFill>
            <a:schemeClr val="accent1"/>
          </a:solidFill>
          <a:ln>
            <a:noFill/>
          </a:ln>
          <a:effectLst>
            <a:outerShdw blurRad="635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IN" sz="1350">
              <a:solidFill>
                <a:prstClr val="black"/>
              </a:solidFill>
              <a:latin typeface="Arial" panose="020B0604020202020204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27F70F6-5D62-4E44-A216-077A822CE0BB}"/>
              </a:ext>
            </a:extLst>
          </p:cNvPr>
          <p:cNvSpPr/>
          <p:nvPr/>
        </p:nvSpPr>
        <p:spPr>
          <a:xfrm>
            <a:off x="745221" y="1752601"/>
            <a:ext cx="4584700" cy="3438525"/>
          </a:xfrm>
          <a:prstGeom prst="ellipse">
            <a:avLst/>
          </a:prstGeom>
          <a:solidFill>
            <a:schemeClr val="accent1">
              <a:alpha val="30000"/>
            </a:schemeClr>
          </a:solidFill>
          <a:ln w="28575">
            <a:solidFill>
              <a:schemeClr val="bg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endParaRPr lang="en-IN" sz="1350">
              <a:solidFill>
                <a:prstClr val="white"/>
              </a:solidFill>
              <a:latin typeface="Arial" panose="020B0604020202020204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39F4DBD-3A15-4832-8285-B96C1276CC57}"/>
              </a:ext>
            </a:extLst>
          </p:cNvPr>
          <p:cNvGrpSpPr/>
          <p:nvPr userDrawn="1"/>
        </p:nvGrpSpPr>
        <p:grpSpPr>
          <a:xfrm>
            <a:off x="1537102" y="1960075"/>
            <a:ext cx="2453173" cy="2924762"/>
            <a:chOff x="1537101" y="1470433"/>
            <a:chExt cx="2453173" cy="3899682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CBFAB73D-8395-44DD-886B-88D46F836C96}"/>
                </a:ext>
              </a:extLst>
            </p:cNvPr>
            <p:cNvGrpSpPr/>
            <p:nvPr/>
          </p:nvGrpSpPr>
          <p:grpSpPr>
            <a:xfrm>
              <a:off x="1537101" y="1470433"/>
              <a:ext cx="2453173" cy="2561542"/>
              <a:chOff x="1537101" y="1470433"/>
              <a:chExt cx="2453173" cy="2561542"/>
            </a:xfrm>
          </p:grpSpPr>
          <p:grpSp>
            <p:nvGrpSpPr>
              <p:cNvPr id="34" name="Group 33">
                <a:extLst>
                  <a:ext uri="{FF2B5EF4-FFF2-40B4-BE49-F238E27FC236}">
                    <a16:creationId xmlns:a16="http://schemas.microsoft.com/office/drawing/2014/main" id="{865D9B76-9EDD-4F4D-AAB2-AAA63E2811E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9800000">
                <a:off x="1651647" y="1470433"/>
                <a:ext cx="2338627" cy="2561542"/>
                <a:chOff x="5079820" y="1492663"/>
                <a:chExt cx="3384731" cy="3708433"/>
              </a:xfrm>
            </p:grpSpPr>
            <p:sp>
              <p:nvSpPr>
                <p:cNvPr id="60" name="Freeform 8">
                  <a:extLst>
                    <a:ext uri="{FF2B5EF4-FFF2-40B4-BE49-F238E27FC236}">
                      <a16:creationId xmlns:a16="http://schemas.microsoft.com/office/drawing/2014/main" id="{76B4230C-DEA7-4AF8-9F9B-D7E408C04B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316031" y="1636736"/>
                  <a:ext cx="3082265" cy="3495205"/>
                </a:xfrm>
                <a:custGeom>
                  <a:avLst/>
                  <a:gdLst>
                    <a:gd name="T0" fmla="*/ 732 w 1941"/>
                    <a:gd name="T1" fmla="*/ 0 h 2202"/>
                    <a:gd name="T2" fmla="*/ 1941 w 1941"/>
                    <a:gd name="T3" fmla="*/ 529 h 2202"/>
                    <a:gd name="T4" fmla="*/ 1210 w 1941"/>
                    <a:gd name="T5" fmla="*/ 2202 h 2202"/>
                    <a:gd name="T6" fmla="*/ 0 w 1941"/>
                    <a:gd name="T7" fmla="*/ 1674 h 2202"/>
                    <a:gd name="T8" fmla="*/ 732 w 1941"/>
                    <a:gd name="T9" fmla="*/ 0 h 22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1" h="2202">
                      <a:moveTo>
                        <a:pt x="732" y="0"/>
                      </a:moveTo>
                      <a:lnTo>
                        <a:pt x="1941" y="529"/>
                      </a:lnTo>
                      <a:lnTo>
                        <a:pt x="1210" y="2202"/>
                      </a:lnTo>
                      <a:lnTo>
                        <a:pt x="0" y="1674"/>
                      </a:lnTo>
                      <a:lnTo>
                        <a:pt x="732" y="0"/>
                      </a:lnTo>
                      <a:close/>
                    </a:path>
                  </a:pathLst>
                </a:custGeom>
                <a:solidFill>
                  <a:srgbClr val="000000">
                    <a:alpha val="25000"/>
                  </a:srgb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61" name="Freeform 9">
                  <a:extLst>
                    <a:ext uri="{FF2B5EF4-FFF2-40B4-BE49-F238E27FC236}">
                      <a16:creationId xmlns:a16="http://schemas.microsoft.com/office/drawing/2014/main" id="{1040A9E9-7A66-4C65-8326-A8057856B9D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079820" y="1625210"/>
                  <a:ext cx="3384731" cy="3575886"/>
                </a:xfrm>
                <a:custGeom>
                  <a:avLst/>
                  <a:gdLst>
                    <a:gd name="T0" fmla="*/ 1052 w 2132"/>
                    <a:gd name="T1" fmla="*/ 0 h 2253"/>
                    <a:gd name="T2" fmla="*/ 2132 w 2132"/>
                    <a:gd name="T3" fmla="*/ 760 h 2253"/>
                    <a:gd name="T4" fmla="*/ 1079 w 2132"/>
                    <a:gd name="T5" fmla="*/ 2253 h 2253"/>
                    <a:gd name="T6" fmla="*/ 0 w 2132"/>
                    <a:gd name="T7" fmla="*/ 1493 h 2253"/>
                    <a:gd name="T8" fmla="*/ 1052 w 2132"/>
                    <a:gd name="T9" fmla="*/ 0 h 225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2" h="2253">
                      <a:moveTo>
                        <a:pt x="1052" y="0"/>
                      </a:moveTo>
                      <a:lnTo>
                        <a:pt x="2132" y="760"/>
                      </a:lnTo>
                      <a:lnTo>
                        <a:pt x="1079" y="2253"/>
                      </a:lnTo>
                      <a:lnTo>
                        <a:pt x="0" y="1493"/>
                      </a:lnTo>
                      <a:lnTo>
                        <a:pt x="1052" y="0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62" name="Freeform 96">
                  <a:extLst>
                    <a:ext uri="{FF2B5EF4-FFF2-40B4-BE49-F238E27FC236}">
                      <a16:creationId xmlns:a16="http://schemas.microsoft.com/office/drawing/2014/main" id="{7D4A72D8-50E2-4E5F-8C14-59C01905E5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171999" y="1492663"/>
                  <a:ext cx="3085147" cy="3498085"/>
                </a:xfrm>
                <a:custGeom>
                  <a:avLst/>
                  <a:gdLst>
                    <a:gd name="T0" fmla="*/ 732 w 1943"/>
                    <a:gd name="T1" fmla="*/ 0 h 2204"/>
                    <a:gd name="T2" fmla="*/ 1943 w 1943"/>
                    <a:gd name="T3" fmla="*/ 530 h 2204"/>
                    <a:gd name="T4" fmla="*/ 1210 w 1943"/>
                    <a:gd name="T5" fmla="*/ 2204 h 2204"/>
                    <a:gd name="T6" fmla="*/ 0 w 1943"/>
                    <a:gd name="T7" fmla="*/ 1674 h 2204"/>
                    <a:gd name="T8" fmla="*/ 732 w 1943"/>
                    <a:gd name="T9" fmla="*/ 0 h 22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943" h="2204">
                      <a:moveTo>
                        <a:pt x="732" y="0"/>
                      </a:moveTo>
                      <a:lnTo>
                        <a:pt x="1943" y="530"/>
                      </a:lnTo>
                      <a:lnTo>
                        <a:pt x="1210" y="2204"/>
                      </a:lnTo>
                      <a:lnTo>
                        <a:pt x="0" y="1674"/>
                      </a:lnTo>
                      <a:lnTo>
                        <a:pt x="732" y="0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</p:grpSp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75B698A0-459F-4D3E-984F-637208ADDD5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rot="19800000">
                <a:off x="1537101" y="1519830"/>
                <a:ext cx="2338627" cy="2464015"/>
                <a:chOff x="4935788" y="1481138"/>
                <a:chExt cx="3384731" cy="3567240"/>
              </a:xfrm>
            </p:grpSpPr>
            <p:sp>
              <p:nvSpPr>
                <p:cNvPr id="36" name="Freeform 97">
                  <a:extLst>
                    <a:ext uri="{FF2B5EF4-FFF2-40B4-BE49-F238E27FC236}">
                      <a16:creationId xmlns:a16="http://schemas.microsoft.com/office/drawing/2014/main" id="{164D0931-0093-4FE6-8A13-23B5FAE6949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935788" y="1481138"/>
                  <a:ext cx="3384731" cy="3567240"/>
                </a:xfrm>
                <a:custGeom>
                  <a:avLst/>
                  <a:gdLst>
                    <a:gd name="T0" fmla="*/ 1052 w 2132"/>
                    <a:gd name="T1" fmla="*/ 0 h 2254"/>
                    <a:gd name="T2" fmla="*/ 2132 w 2132"/>
                    <a:gd name="T3" fmla="*/ 761 h 2254"/>
                    <a:gd name="T4" fmla="*/ 1080 w 2132"/>
                    <a:gd name="T5" fmla="*/ 2254 h 2254"/>
                    <a:gd name="T6" fmla="*/ 0 w 2132"/>
                    <a:gd name="T7" fmla="*/ 1493 h 2254"/>
                    <a:gd name="T8" fmla="*/ 1052 w 2132"/>
                    <a:gd name="T9" fmla="*/ 0 h 22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132" h="2254">
                      <a:moveTo>
                        <a:pt x="1052" y="0"/>
                      </a:moveTo>
                      <a:lnTo>
                        <a:pt x="2132" y="761"/>
                      </a:lnTo>
                      <a:lnTo>
                        <a:pt x="1080" y="2254"/>
                      </a:lnTo>
                      <a:lnTo>
                        <a:pt x="0" y="1493"/>
                      </a:lnTo>
                      <a:lnTo>
                        <a:pt x="1052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37" name="Freeform 101">
                  <a:extLst>
                    <a:ext uri="{FF2B5EF4-FFF2-40B4-BE49-F238E27FC236}">
                      <a16:creationId xmlns:a16="http://schemas.microsoft.com/office/drawing/2014/main" id="{4714BDEF-17D3-48C3-AB05-E099E96F36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71974" y="2457952"/>
                  <a:ext cx="593408" cy="440862"/>
                </a:xfrm>
                <a:custGeom>
                  <a:avLst/>
                  <a:gdLst>
                    <a:gd name="T0" fmla="*/ 9 w 374"/>
                    <a:gd name="T1" fmla="*/ 0 h 279"/>
                    <a:gd name="T2" fmla="*/ 374 w 374"/>
                    <a:gd name="T3" fmla="*/ 265 h 279"/>
                    <a:gd name="T4" fmla="*/ 365 w 374"/>
                    <a:gd name="T5" fmla="*/ 279 h 279"/>
                    <a:gd name="T6" fmla="*/ 0 w 374"/>
                    <a:gd name="T7" fmla="*/ 13 h 279"/>
                    <a:gd name="T8" fmla="*/ 9 w 374"/>
                    <a:gd name="T9" fmla="*/ 0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4" h="279">
                      <a:moveTo>
                        <a:pt x="9" y="0"/>
                      </a:moveTo>
                      <a:lnTo>
                        <a:pt x="374" y="265"/>
                      </a:lnTo>
                      <a:lnTo>
                        <a:pt x="365" y="279"/>
                      </a:lnTo>
                      <a:lnTo>
                        <a:pt x="0" y="1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38" name="Freeform 102">
                  <a:extLst>
                    <a:ext uri="{FF2B5EF4-FFF2-40B4-BE49-F238E27FC236}">
                      <a16:creationId xmlns:a16="http://schemas.microsoft.com/office/drawing/2014/main" id="{306510AC-69F9-4D4A-9D5D-D6D207F3BF0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223002" y="2524224"/>
                  <a:ext cx="593408" cy="440863"/>
                </a:xfrm>
                <a:custGeom>
                  <a:avLst/>
                  <a:gdLst>
                    <a:gd name="T0" fmla="*/ 10 w 374"/>
                    <a:gd name="T1" fmla="*/ 0 h 278"/>
                    <a:gd name="T2" fmla="*/ 374 w 374"/>
                    <a:gd name="T3" fmla="*/ 266 h 278"/>
                    <a:gd name="T4" fmla="*/ 365 w 374"/>
                    <a:gd name="T5" fmla="*/ 278 h 278"/>
                    <a:gd name="T6" fmla="*/ 0 w 374"/>
                    <a:gd name="T7" fmla="*/ 12 h 278"/>
                    <a:gd name="T8" fmla="*/ 10 w 374"/>
                    <a:gd name="T9" fmla="*/ 0 h 2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4" h="278">
                      <a:moveTo>
                        <a:pt x="10" y="0"/>
                      </a:moveTo>
                      <a:lnTo>
                        <a:pt x="374" y="266"/>
                      </a:lnTo>
                      <a:lnTo>
                        <a:pt x="365" y="278"/>
                      </a:lnTo>
                      <a:lnTo>
                        <a:pt x="0" y="12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39" name="Freeform 103">
                  <a:extLst>
                    <a:ext uri="{FF2B5EF4-FFF2-40B4-BE49-F238E27FC236}">
                      <a16:creationId xmlns:a16="http://schemas.microsoft.com/office/drawing/2014/main" id="{3968F020-A12A-473C-822F-BF98C781D49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74032" y="2587616"/>
                  <a:ext cx="593408" cy="443744"/>
                </a:xfrm>
                <a:custGeom>
                  <a:avLst/>
                  <a:gdLst>
                    <a:gd name="T0" fmla="*/ 10 w 374"/>
                    <a:gd name="T1" fmla="*/ 0 h 279"/>
                    <a:gd name="T2" fmla="*/ 374 w 374"/>
                    <a:gd name="T3" fmla="*/ 266 h 279"/>
                    <a:gd name="T4" fmla="*/ 365 w 374"/>
                    <a:gd name="T5" fmla="*/ 279 h 279"/>
                    <a:gd name="T6" fmla="*/ 0 w 374"/>
                    <a:gd name="T7" fmla="*/ 14 h 279"/>
                    <a:gd name="T8" fmla="*/ 10 w 374"/>
                    <a:gd name="T9" fmla="*/ 0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4" h="279">
                      <a:moveTo>
                        <a:pt x="10" y="0"/>
                      </a:moveTo>
                      <a:lnTo>
                        <a:pt x="374" y="266"/>
                      </a:lnTo>
                      <a:lnTo>
                        <a:pt x="365" y="279"/>
                      </a:lnTo>
                      <a:lnTo>
                        <a:pt x="0" y="1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0" name="Freeform 104">
                  <a:extLst>
                    <a:ext uri="{FF2B5EF4-FFF2-40B4-BE49-F238E27FC236}">
                      <a16:creationId xmlns:a16="http://schemas.microsoft.com/office/drawing/2014/main" id="{409B9FCD-E8CB-4B99-AF03-1F6091F7654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127942" y="2656771"/>
                  <a:ext cx="590527" cy="437981"/>
                </a:xfrm>
                <a:custGeom>
                  <a:avLst/>
                  <a:gdLst>
                    <a:gd name="T0" fmla="*/ 8 w 373"/>
                    <a:gd name="T1" fmla="*/ 0 h 277"/>
                    <a:gd name="T2" fmla="*/ 373 w 373"/>
                    <a:gd name="T3" fmla="*/ 265 h 277"/>
                    <a:gd name="T4" fmla="*/ 364 w 373"/>
                    <a:gd name="T5" fmla="*/ 277 h 277"/>
                    <a:gd name="T6" fmla="*/ 0 w 373"/>
                    <a:gd name="T7" fmla="*/ 12 h 277"/>
                    <a:gd name="T8" fmla="*/ 8 w 373"/>
                    <a:gd name="T9" fmla="*/ 0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3" h="277">
                      <a:moveTo>
                        <a:pt x="8" y="0"/>
                      </a:moveTo>
                      <a:lnTo>
                        <a:pt x="373" y="265"/>
                      </a:lnTo>
                      <a:lnTo>
                        <a:pt x="364" y="277"/>
                      </a:lnTo>
                      <a:lnTo>
                        <a:pt x="0" y="12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1" name="Freeform 105">
                  <a:extLst>
                    <a:ext uri="{FF2B5EF4-FFF2-40B4-BE49-F238E27FC236}">
                      <a16:creationId xmlns:a16="http://schemas.microsoft.com/office/drawing/2014/main" id="{D35C23DD-3F70-4C48-875B-009B5EF509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76091" y="2723046"/>
                  <a:ext cx="596288" cy="440862"/>
                </a:xfrm>
                <a:custGeom>
                  <a:avLst/>
                  <a:gdLst>
                    <a:gd name="T0" fmla="*/ 9 w 374"/>
                    <a:gd name="T1" fmla="*/ 0 h 279"/>
                    <a:gd name="T2" fmla="*/ 374 w 374"/>
                    <a:gd name="T3" fmla="*/ 266 h 279"/>
                    <a:gd name="T4" fmla="*/ 364 w 374"/>
                    <a:gd name="T5" fmla="*/ 279 h 279"/>
                    <a:gd name="T6" fmla="*/ 0 w 374"/>
                    <a:gd name="T7" fmla="*/ 13 h 279"/>
                    <a:gd name="T8" fmla="*/ 9 w 374"/>
                    <a:gd name="T9" fmla="*/ 0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4" h="279">
                      <a:moveTo>
                        <a:pt x="9" y="0"/>
                      </a:moveTo>
                      <a:lnTo>
                        <a:pt x="374" y="266"/>
                      </a:lnTo>
                      <a:lnTo>
                        <a:pt x="364" y="279"/>
                      </a:lnTo>
                      <a:lnTo>
                        <a:pt x="0" y="1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2" name="Freeform 106">
                  <a:extLst>
                    <a:ext uri="{FF2B5EF4-FFF2-40B4-BE49-F238E27FC236}">
                      <a16:creationId xmlns:a16="http://schemas.microsoft.com/office/drawing/2014/main" id="{6EDF54F2-F910-4BEB-8C22-075CB57679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27120" y="2789318"/>
                  <a:ext cx="596290" cy="440863"/>
                </a:xfrm>
                <a:custGeom>
                  <a:avLst/>
                  <a:gdLst>
                    <a:gd name="T0" fmla="*/ 10 w 375"/>
                    <a:gd name="T1" fmla="*/ 0 h 279"/>
                    <a:gd name="T2" fmla="*/ 375 w 375"/>
                    <a:gd name="T3" fmla="*/ 266 h 279"/>
                    <a:gd name="T4" fmla="*/ 365 w 375"/>
                    <a:gd name="T5" fmla="*/ 279 h 279"/>
                    <a:gd name="T6" fmla="*/ 0 w 375"/>
                    <a:gd name="T7" fmla="*/ 14 h 279"/>
                    <a:gd name="T8" fmla="*/ 10 w 375"/>
                    <a:gd name="T9" fmla="*/ 0 h 2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75" h="279">
                      <a:moveTo>
                        <a:pt x="10" y="0"/>
                      </a:moveTo>
                      <a:lnTo>
                        <a:pt x="375" y="266"/>
                      </a:lnTo>
                      <a:lnTo>
                        <a:pt x="365" y="279"/>
                      </a:lnTo>
                      <a:lnTo>
                        <a:pt x="0" y="14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3" name="Freeform 107">
                  <a:extLst>
                    <a:ext uri="{FF2B5EF4-FFF2-40B4-BE49-F238E27FC236}">
                      <a16:creationId xmlns:a16="http://schemas.microsoft.com/office/drawing/2014/main" id="{113E391E-81A3-4FCD-855A-E6B07C5FBA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69102" y="2910339"/>
                  <a:ext cx="838260" cy="616631"/>
                </a:xfrm>
                <a:custGeom>
                  <a:avLst/>
                  <a:gdLst>
                    <a:gd name="T0" fmla="*/ 9 w 528"/>
                    <a:gd name="T1" fmla="*/ 0 h 390"/>
                    <a:gd name="T2" fmla="*/ 528 w 528"/>
                    <a:gd name="T3" fmla="*/ 378 h 390"/>
                    <a:gd name="T4" fmla="*/ 518 w 528"/>
                    <a:gd name="T5" fmla="*/ 390 h 390"/>
                    <a:gd name="T6" fmla="*/ 0 w 528"/>
                    <a:gd name="T7" fmla="*/ 13 h 390"/>
                    <a:gd name="T8" fmla="*/ 9 w 528"/>
                    <a:gd name="T9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8" h="390">
                      <a:moveTo>
                        <a:pt x="9" y="0"/>
                      </a:moveTo>
                      <a:lnTo>
                        <a:pt x="528" y="378"/>
                      </a:lnTo>
                      <a:lnTo>
                        <a:pt x="518" y="390"/>
                      </a:lnTo>
                      <a:lnTo>
                        <a:pt x="0" y="1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4" name="Freeform 108">
                  <a:extLst>
                    <a:ext uri="{FF2B5EF4-FFF2-40B4-BE49-F238E27FC236}">
                      <a16:creationId xmlns:a16="http://schemas.microsoft.com/office/drawing/2014/main" id="{65CFC9CD-7258-4E5E-80FE-64D17B8BD9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520130" y="2976614"/>
                  <a:ext cx="835380" cy="619512"/>
                </a:xfrm>
                <a:custGeom>
                  <a:avLst/>
                  <a:gdLst>
                    <a:gd name="T0" fmla="*/ 8 w 527"/>
                    <a:gd name="T1" fmla="*/ 0 h 391"/>
                    <a:gd name="T2" fmla="*/ 527 w 527"/>
                    <a:gd name="T3" fmla="*/ 377 h 391"/>
                    <a:gd name="T4" fmla="*/ 518 w 527"/>
                    <a:gd name="T5" fmla="*/ 391 h 391"/>
                    <a:gd name="T6" fmla="*/ 0 w 527"/>
                    <a:gd name="T7" fmla="*/ 13 h 391"/>
                    <a:gd name="T8" fmla="*/ 8 w 527"/>
                    <a:gd name="T9" fmla="*/ 0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7" h="391">
                      <a:moveTo>
                        <a:pt x="8" y="0"/>
                      </a:moveTo>
                      <a:lnTo>
                        <a:pt x="527" y="377"/>
                      </a:lnTo>
                      <a:lnTo>
                        <a:pt x="518" y="391"/>
                      </a:lnTo>
                      <a:lnTo>
                        <a:pt x="0" y="13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5" name="Freeform 109">
                  <a:extLst>
                    <a:ext uri="{FF2B5EF4-FFF2-40B4-BE49-F238E27FC236}">
                      <a16:creationId xmlns:a16="http://schemas.microsoft.com/office/drawing/2014/main" id="{27C0D6C7-22AD-4993-A482-E3356B459B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68279" y="3042886"/>
                  <a:ext cx="841142" cy="616631"/>
                </a:xfrm>
                <a:custGeom>
                  <a:avLst/>
                  <a:gdLst>
                    <a:gd name="T0" fmla="*/ 10 w 529"/>
                    <a:gd name="T1" fmla="*/ 0 h 390"/>
                    <a:gd name="T2" fmla="*/ 529 w 529"/>
                    <a:gd name="T3" fmla="*/ 378 h 390"/>
                    <a:gd name="T4" fmla="*/ 519 w 529"/>
                    <a:gd name="T5" fmla="*/ 390 h 390"/>
                    <a:gd name="T6" fmla="*/ 0 w 529"/>
                    <a:gd name="T7" fmla="*/ 13 h 390"/>
                    <a:gd name="T8" fmla="*/ 10 w 529"/>
                    <a:gd name="T9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9" h="390">
                      <a:moveTo>
                        <a:pt x="10" y="0"/>
                      </a:moveTo>
                      <a:lnTo>
                        <a:pt x="529" y="378"/>
                      </a:lnTo>
                      <a:lnTo>
                        <a:pt x="519" y="390"/>
                      </a:lnTo>
                      <a:lnTo>
                        <a:pt x="0" y="1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6" name="Freeform 110">
                  <a:extLst>
                    <a:ext uri="{FF2B5EF4-FFF2-40B4-BE49-F238E27FC236}">
                      <a16:creationId xmlns:a16="http://schemas.microsoft.com/office/drawing/2014/main" id="{8C445876-E071-41A3-B2EC-66DAE8BA41B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14784" y="2731689"/>
                  <a:ext cx="244854" cy="242042"/>
                </a:xfrm>
                <a:custGeom>
                  <a:avLst/>
                  <a:gdLst>
                    <a:gd name="T0" fmla="*/ 60 w 153"/>
                    <a:gd name="T1" fmla="*/ 0 h 151"/>
                    <a:gd name="T2" fmla="*/ 153 w 153"/>
                    <a:gd name="T3" fmla="*/ 68 h 151"/>
                    <a:gd name="T4" fmla="*/ 94 w 153"/>
                    <a:gd name="T5" fmla="*/ 151 h 151"/>
                    <a:gd name="T6" fmla="*/ 0 w 153"/>
                    <a:gd name="T7" fmla="*/ 83 h 151"/>
                    <a:gd name="T8" fmla="*/ 60 w 153"/>
                    <a:gd name="T9" fmla="*/ 0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3" h="151">
                      <a:moveTo>
                        <a:pt x="60" y="0"/>
                      </a:moveTo>
                      <a:lnTo>
                        <a:pt x="153" y="68"/>
                      </a:lnTo>
                      <a:lnTo>
                        <a:pt x="94" y="151"/>
                      </a:lnTo>
                      <a:lnTo>
                        <a:pt x="0" y="83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7" name="Freeform 111">
                  <a:extLst>
                    <a:ext uri="{FF2B5EF4-FFF2-40B4-BE49-F238E27FC236}">
                      <a16:creationId xmlns:a16="http://schemas.microsoft.com/office/drawing/2014/main" id="{E9E88DA2-A03E-40A9-86CF-B7C42B0500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321368" y="3247470"/>
                  <a:ext cx="835380" cy="613749"/>
                </a:xfrm>
                <a:custGeom>
                  <a:avLst/>
                  <a:gdLst>
                    <a:gd name="T0" fmla="*/ 8 w 527"/>
                    <a:gd name="T1" fmla="*/ 0 h 391"/>
                    <a:gd name="T2" fmla="*/ 527 w 527"/>
                    <a:gd name="T3" fmla="*/ 379 h 391"/>
                    <a:gd name="T4" fmla="*/ 518 w 527"/>
                    <a:gd name="T5" fmla="*/ 391 h 391"/>
                    <a:gd name="T6" fmla="*/ 0 w 527"/>
                    <a:gd name="T7" fmla="*/ 14 h 391"/>
                    <a:gd name="T8" fmla="*/ 8 w 527"/>
                    <a:gd name="T9" fmla="*/ 0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7" h="391">
                      <a:moveTo>
                        <a:pt x="8" y="0"/>
                      </a:moveTo>
                      <a:lnTo>
                        <a:pt x="527" y="379"/>
                      </a:lnTo>
                      <a:lnTo>
                        <a:pt x="518" y="391"/>
                      </a:lnTo>
                      <a:lnTo>
                        <a:pt x="0" y="14"/>
                      </a:lnTo>
                      <a:lnTo>
                        <a:pt x="8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8" name="Freeform 112">
                  <a:extLst>
                    <a:ext uri="{FF2B5EF4-FFF2-40B4-BE49-F238E27FC236}">
                      <a16:creationId xmlns:a16="http://schemas.microsoft.com/office/drawing/2014/main" id="{ED94713D-A17D-4CE4-AD68-7064210B15F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69517" y="3316625"/>
                  <a:ext cx="838260" cy="610868"/>
                </a:xfrm>
                <a:custGeom>
                  <a:avLst/>
                  <a:gdLst>
                    <a:gd name="T0" fmla="*/ 9 w 528"/>
                    <a:gd name="T1" fmla="*/ 0 h 390"/>
                    <a:gd name="T2" fmla="*/ 528 w 528"/>
                    <a:gd name="T3" fmla="*/ 377 h 390"/>
                    <a:gd name="T4" fmla="*/ 518 w 528"/>
                    <a:gd name="T5" fmla="*/ 390 h 390"/>
                    <a:gd name="T6" fmla="*/ 0 w 528"/>
                    <a:gd name="T7" fmla="*/ 13 h 390"/>
                    <a:gd name="T8" fmla="*/ 9 w 528"/>
                    <a:gd name="T9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8" h="390">
                      <a:moveTo>
                        <a:pt x="9" y="0"/>
                      </a:moveTo>
                      <a:lnTo>
                        <a:pt x="528" y="377"/>
                      </a:lnTo>
                      <a:lnTo>
                        <a:pt x="518" y="390"/>
                      </a:lnTo>
                      <a:lnTo>
                        <a:pt x="0" y="13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49" name="Freeform 113">
                  <a:extLst>
                    <a:ext uri="{FF2B5EF4-FFF2-40B4-BE49-F238E27FC236}">
                      <a16:creationId xmlns:a16="http://schemas.microsoft.com/office/drawing/2014/main" id="{9EE44327-F810-472D-8D6F-15344E9E93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220546" y="3382898"/>
                  <a:ext cx="841142" cy="610868"/>
                </a:xfrm>
                <a:custGeom>
                  <a:avLst/>
                  <a:gdLst>
                    <a:gd name="T0" fmla="*/ 10 w 529"/>
                    <a:gd name="T1" fmla="*/ 0 h 391"/>
                    <a:gd name="T2" fmla="*/ 529 w 529"/>
                    <a:gd name="T3" fmla="*/ 377 h 391"/>
                    <a:gd name="T4" fmla="*/ 519 w 529"/>
                    <a:gd name="T5" fmla="*/ 391 h 391"/>
                    <a:gd name="T6" fmla="*/ 0 w 529"/>
                    <a:gd name="T7" fmla="*/ 12 h 391"/>
                    <a:gd name="T8" fmla="*/ 10 w 529"/>
                    <a:gd name="T9" fmla="*/ 0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9" h="391">
                      <a:moveTo>
                        <a:pt x="10" y="0"/>
                      </a:moveTo>
                      <a:lnTo>
                        <a:pt x="529" y="377"/>
                      </a:lnTo>
                      <a:lnTo>
                        <a:pt x="519" y="391"/>
                      </a:lnTo>
                      <a:lnTo>
                        <a:pt x="0" y="12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50" name="Freeform 114">
                  <a:extLst>
                    <a:ext uri="{FF2B5EF4-FFF2-40B4-BE49-F238E27FC236}">
                      <a16:creationId xmlns:a16="http://schemas.microsoft.com/office/drawing/2014/main" id="{75F9E96F-9CEF-45B1-A8B9-923D4CFA1F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67051" y="3074583"/>
                  <a:ext cx="244854" cy="236279"/>
                </a:xfrm>
                <a:custGeom>
                  <a:avLst/>
                  <a:gdLst>
                    <a:gd name="T0" fmla="*/ 59 w 153"/>
                    <a:gd name="T1" fmla="*/ 0 h 150"/>
                    <a:gd name="T2" fmla="*/ 153 w 153"/>
                    <a:gd name="T3" fmla="*/ 68 h 150"/>
                    <a:gd name="T4" fmla="*/ 93 w 153"/>
                    <a:gd name="T5" fmla="*/ 150 h 150"/>
                    <a:gd name="T6" fmla="*/ 0 w 153"/>
                    <a:gd name="T7" fmla="*/ 82 h 150"/>
                    <a:gd name="T8" fmla="*/ 59 w 153"/>
                    <a:gd name="T9" fmla="*/ 0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3" h="150">
                      <a:moveTo>
                        <a:pt x="59" y="0"/>
                      </a:moveTo>
                      <a:lnTo>
                        <a:pt x="153" y="68"/>
                      </a:lnTo>
                      <a:lnTo>
                        <a:pt x="93" y="150"/>
                      </a:lnTo>
                      <a:lnTo>
                        <a:pt x="0" y="82"/>
                      </a:lnTo>
                      <a:lnTo>
                        <a:pt x="59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51" name="Freeform 115">
                  <a:extLst>
                    <a:ext uri="{FF2B5EF4-FFF2-40B4-BE49-F238E27FC236}">
                      <a16:creationId xmlns:a16="http://schemas.microsoft.com/office/drawing/2014/main" id="{77AA5F9D-318D-4046-874A-1ED98B91274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70753" y="3593245"/>
                  <a:ext cx="835380" cy="610868"/>
                </a:xfrm>
                <a:custGeom>
                  <a:avLst/>
                  <a:gdLst>
                    <a:gd name="T0" fmla="*/ 9 w 528"/>
                    <a:gd name="T1" fmla="*/ 0 h 391"/>
                    <a:gd name="T2" fmla="*/ 528 w 528"/>
                    <a:gd name="T3" fmla="*/ 379 h 391"/>
                    <a:gd name="T4" fmla="*/ 518 w 528"/>
                    <a:gd name="T5" fmla="*/ 391 h 391"/>
                    <a:gd name="T6" fmla="*/ 0 w 528"/>
                    <a:gd name="T7" fmla="*/ 14 h 391"/>
                    <a:gd name="T8" fmla="*/ 9 w 528"/>
                    <a:gd name="T9" fmla="*/ 0 h 39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8" h="391">
                      <a:moveTo>
                        <a:pt x="9" y="0"/>
                      </a:moveTo>
                      <a:lnTo>
                        <a:pt x="528" y="379"/>
                      </a:lnTo>
                      <a:lnTo>
                        <a:pt x="518" y="391"/>
                      </a:lnTo>
                      <a:lnTo>
                        <a:pt x="0" y="14"/>
                      </a:lnTo>
                      <a:lnTo>
                        <a:pt x="9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52" name="Freeform 116">
                  <a:extLst>
                    <a:ext uri="{FF2B5EF4-FFF2-40B4-BE49-F238E27FC236}">
                      <a16:creationId xmlns:a16="http://schemas.microsoft.com/office/drawing/2014/main" id="{66BBA6C5-3C2E-4A69-AB8F-7109AC000B3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018902" y="3659517"/>
                  <a:ext cx="838262" cy="610868"/>
                </a:xfrm>
                <a:custGeom>
                  <a:avLst/>
                  <a:gdLst>
                    <a:gd name="T0" fmla="*/ 10 w 529"/>
                    <a:gd name="T1" fmla="*/ 0 h 390"/>
                    <a:gd name="T2" fmla="*/ 529 w 529"/>
                    <a:gd name="T3" fmla="*/ 377 h 390"/>
                    <a:gd name="T4" fmla="*/ 520 w 529"/>
                    <a:gd name="T5" fmla="*/ 390 h 390"/>
                    <a:gd name="T6" fmla="*/ 0 w 529"/>
                    <a:gd name="T7" fmla="*/ 12 h 390"/>
                    <a:gd name="T8" fmla="*/ 10 w 529"/>
                    <a:gd name="T9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9" h="390">
                      <a:moveTo>
                        <a:pt x="10" y="0"/>
                      </a:moveTo>
                      <a:lnTo>
                        <a:pt x="529" y="377"/>
                      </a:lnTo>
                      <a:lnTo>
                        <a:pt x="520" y="390"/>
                      </a:lnTo>
                      <a:lnTo>
                        <a:pt x="0" y="12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53" name="Freeform 117">
                  <a:extLst>
                    <a:ext uri="{FF2B5EF4-FFF2-40B4-BE49-F238E27FC236}">
                      <a16:creationId xmlns:a16="http://schemas.microsoft.com/office/drawing/2014/main" id="{DC7997B2-6B0A-4400-8AEF-9EA0FC0B23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969933" y="3717146"/>
                  <a:ext cx="841142" cy="619514"/>
                </a:xfrm>
                <a:custGeom>
                  <a:avLst/>
                  <a:gdLst>
                    <a:gd name="T0" fmla="*/ 10 w 529"/>
                    <a:gd name="T1" fmla="*/ 0 h 390"/>
                    <a:gd name="T2" fmla="*/ 529 w 529"/>
                    <a:gd name="T3" fmla="*/ 378 h 390"/>
                    <a:gd name="T4" fmla="*/ 519 w 529"/>
                    <a:gd name="T5" fmla="*/ 390 h 390"/>
                    <a:gd name="T6" fmla="*/ 0 w 529"/>
                    <a:gd name="T7" fmla="*/ 13 h 390"/>
                    <a:gd name="T8" fmla="*/ 10 w 529"/>
                    <a:gd name="T9" fmla="*/ 0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29" h="390">
                      <a:moveTo>
                        <a:pt x="10" y="0"/>
                      </a:moveTo>
                      <a:lnTo>
                        <a:pt x="529" y="378"/>
                      </a:lnTo>
                      <a:lnTo>
                        <a:pt x="519" y="390"/>
                      </a:lnTo>
                      <a:lnTo>
                        <a:pt x="0" y="13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BEC2C6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sp>
              <p:nvSpPr>
                <p:cNvPr id="54" name="Freeform 118">
                  <a:extLst>
                    <a:ext uri="{FF2B5EF4-FFF2-40B4-BE49-F238E27FC236}">
                      <a16:creationId xmlns:a16="http://schemas.microsoft.com/office/drawing/2014/main" id="{49CB1F2E-6BF6-4FF6-8FDF-EC55569E5E1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716438" y="3417475"/>
                  <a:ext cx="241972" cy="239162"/>
                </a:xfrm>
                <a:custGeom>
                  <a:avLst/>
                  <a:gdLst>
                    <a:gd name="T0" fmla="*/ 60 w 153"/>
                    <a:gd name="T1" fmla="*/ 0 h 150"/>
                    <a:gd name="T2" fmla="*/ 153 w 153"/>
                    <a:gd name="T3" fmla="*/ 68 h 150"/>
                    <a:gd name="T4" fmla="*/ 93 w 153"/>
                    <a:gd name="T5" fmla="*/ 150 h 150"/>
                    <a:gd name="T6" fmla="*/ 0 w 153"/>
                    <a:gd name="T7" fmla="*/ 82 h 150"/>
                    <a:gd name="T8" fmla="*/ 60 w 153"/>
                    <a:gd name="T9" fmla="*/ 0 h 1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53" h="150">
                      <a:moveTo>
                        <a:pt x="60" y="0"/>
                      </a:moveTo>
                      <a:lnTo>
                        <a:pt x="153" y="68"/>
                      </a:lnTo>
                      <a:lnTo>
                        <a:pt x="93" y="150"/>
                      </a:lnTo>
                      <a:lnTo>
                        <a:pt x="0" y="82"/>
                      </a:lnTo>
                      <a:lnTo>
                        <a:pt x="60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defTabSz="685800">
                    <a:defRPr/>
                  </a:pPr>
                  <a:endParaRPr lang="en-US" sz="1350" kern="0">
                    <a:solidFill>
                      <a:prstClr val="black"/>
                    </a:solidFill>
                    <a:latin typeface="Arial"/>
                    <a:ea typeface="Arial Unicode MS" panose="020B0604020202020204" pitchFamily="34" charset="-128"/>
                    <a:cs typeface="Arial Unicode MS"/>
                  </a:endParaRPr>
                </a:p>
              </p:txBody>
            </p:sp>
            <p:grpSp>
              <p:nvGrpSpPr>
                <p:cNvPr id="55" name="Group 54">
                  <a:extLst>
                    <a:ext uri="{FF2B5EF4-FFF2-40B4-BE49-F238E27FC236}">
                      <a16:creationId xmlns:a16="http://schemas.microsoft.com/office/drawing/2014/main" id="{3F6A3CDD-4D40-4184-88EF-09B270744DA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6367458" y="1875898"/>
                  <a:ext cx="1618909" cy="838503"/>
                  <a:chOff x="6367458" y="1875898"/>
                  <a:chExt cx="1618909" cy="838503"/>
                </a:xfrm>
              </p:grpSpPr>
              <p:sp>
                <p:nvSpPr>
                  <p:cNvPr id="56" name="Freeform 98">
                    <a:extLst>
                      <a:ext uri="{FF2B5EF4-FFF2-40B4-BE49-F238E27FC236}">
                        <a16:creationId xmlns:a16="http://schemas.microsoft.com/office/drawing/2014/main" id="{DD3D6FA9-BD10-4A37-966C-834E4061D55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67458" y="2094889"/>
                    <a:ext cx="630855" cy="599343"/>
                  </a:xfrm>
                  <a:custGeom>
                    <a:avLst/>
                    <a:gdLst>
                      <a:gd name="T0" fmla="*/ 287 w 398"/>
                      <a:gd name="T1" fmla="*/ 0 h 377"/>
                      <a:gd name="T2" fmla="*/ 289 w 398"/>
                      <a:gd name="T3" fmla="*/ 0 h 377"/>
                      <a:gd name="T4" fmla="*/ 319 w 398"/>
                      <a:gd name="T5" fmla="*/ 19 h 377"/>
                      <a:gd name="T6" fmla="*/ 346 w 398"/>
                      <a:gd name="T7" fmla="*/ 42 h 377"/>
                      <a:gd name="T8" fmla="*/ 366 w 398"/>
                      <a:gd name="T9" fmla="*/ 70 h 377"/>
                      <a:gd name="T10" fmla="*/ 382 w 398"/>
                      <a:gd name="T11" fmla="*/ 99 h 377"/>
                      <a:gd name="T12" fmla="*/ 393 w 398"/>
                      <a:gd name="T13" fmla="*/ 132 h 377"/>
                      <a:gd name="T14" fmla="*/ 398 w 398"/>
                      <a:gd name="T15" fmla="*/ 166 h 377"/>
                      <a:gd name="T16" fmla="*/ 397 w 398"/>
                      <a:gd name="T17" fmla="*/ 200 h 377"/>
                      <a:gd name="T18" fmla="*/ 389 w 398"/>
                      <a:gd name="T19" fmla="*/ 234 h 377"/>
                      <a:gd name="T20" fmla="*/ 376 w 398"/>
                      <a:gd name="T21" fmla="*/ 268 h 377"/>
                      <a:gd name="T22" fmla="*/ 357 w 398"/>
                      <a:gd name="T23" fmla="*/ 298 h 377"/>
                      <a:gd name="T24" fmla="*/ 333 w 398"/>
                      <a:gd name="T25" fmla="*/ 323 h 377"/>
                      <a:gd name="T26" fmla="*/ 307 w 398"/>
                      <a:gd name="T27" fmla="*/ 345 h 377"/>
                      <a:gd name="T28" fmla="*/ 276 w 398"/>
                      <a:gd name="T29" fmla="*/ 361 h 377"/>
                      <a:gd name="T30" fmla="*/ 244 w 398"/>
                      <a:gd name="T31" fmla="*/ 371 h 377"/>
                      <a:gd name="T32" fmla="*/ 210 w 398"/>
                      <a:gd name="T33" fmla="*/ 377 h 377"/>
                      <a:gd name="T34" fmla="*/ 176 w 398"/>
                      <a:gd name="T35" fmla="*/ 376 h 377"/>
                      <a:gd name="T36" fmla="*/ 142 w 398"/>
                      <a:gd name="T37" fmla="*/ 368 h 377"/>
                      <a:gd name="T38" fmla="*/ 108 w 398"/>
                      <a:gd name="T39" fmla="*/ 355 h 377"/>
                      <a:gd name="T40" fmla="*/ 78 w 398"/>
                      <a:gd name="T41" fmla="*/ 336 h 377"/>
                      <a:gd name="T42" fmla="*/ 52 w 398"/>
                      <a:gd name="T43" fmla="*/ 312 h 377"/>
                      <a:gd name="T44" fmla="*/ 32 w 398"/>
                      <a:gd name="T45" fmla="*/ 285 h 377"/>
                      <a:gd name="T46" fmla="*/ 15 w 398"/>
                      <a:gd name="T47" fmla="*/ 254 h 377"/>
                      <a:gd name="T48" fmla="*/ 5 w 398"/>
                      <a:gd name="T49" fmla="*/ 223 h 377"/>
                      <a:gd name="T50" fmla="*/ 0 w 398"/>
                      <a:gd name="T51" fmla="*/ 189 h 377"/>
                      <a:gd name="T52" fmla="*/ 1 w 398"/>
                      <a:gd name="T53" fmla="*/ 155 h 377"/>
                      <a:gd name="T54" fmla="*/ 7 w 398"/>
                      <a:gd name="T55" fmla="*/ 120 h 377"/>
                      <a:gd name="T56" fmla="*/ 21 w 398"/>
                      <a:gd name="T57" fmla="*/ 87 h 377"/>
                      <a:gd name="T58" fmla="*/ 22 w 398"/>
                      <a:gd name="T59" fmla="*/ 86 h 377"/>
                      <a:gd name="T60" fmla="*/ 199 w 398"/>
                      <a:gd name="T61" fmla="*/ 175 h 377"/>
                      <a:gd name="T62" fmla="*/ 287 w 398"/>
                      <a:gd name="T63" fmla="*/ 0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398" h="377">
                        <a:moveTo>
                          <a:pt x="287" y="0"/>
                        </a:moveTo>
                        <a:lnTo>
                          <a:pt x="289" y="0"/>
                        </a:lnTo>
                        <a:lnTo>
                          <a:pt x="319" y="19"/>
                        </a:lnTo>
                        <a:lnTo>
                          <a:pt x="346" y="42"/>
                        </a:lnTo>
                        <a:lnTo>
                          <a:pt x="366" y="70"/>
                        </a:lnTo>
                        <a:lnTo>
                          <a:pt x="382" y="99"/>
                        </a:lnTo>
                        <a:lnTo>
                          <a:pt x="393" y="132"/>
                        </a:lnTo>
                        <a:lnTo>
                          <a:pt x="398" y="166"/>
                        </a:lnTo>
                        <a:lnTo>
                          <a:pt x="397" y="200"/>
                        </a:lnTo>
                        <a:lnTo>
                          <a:pt x="389" y="234"/>
                        </a:lnTo>
                        <a:lnTo>
                          <a:pt x="376" y="268"/>
                        </a:lnTo>
                        <a:lnTo>
                          <a:pt x="357" y="298"/>
                        </a:lnTo>
                        <a:lnTo>
                          <a:pt x="333" y="323"/>
                        </a:lnTo>
                        <a:lnTo>
                          <a:pt x="307" y="345"/>
                        </a:lnTo>
                        <a:lnTo>
                          <a:pt x="276" y="361"/>
                        </a:lnTo>
                        <a:lnTo>
                          <a:pt x="244" y="371"/>
                        </a:lnTo>
                        <a:lnTo>
                          <a:pt x="210" y="377"/>
                        </a:lnTo>
                        <a:lnTo>
                          <a:pt x="176" y="376"/>
                        </a:lnTo>
                        <a:lnTo>
                          <a:pt x="142" y="368"/>
                        </a:lnTo>
                        <a:lnTo>
                          <a:pt x="108" y="355"/>
                        </a:lnTo>
                        <a:lnTo>
                          <a:pt x="78" y="336"/>
                        </a:lnTo>
                        <a:lnTo>
                          <a:pt x="52" y="312"/>
                        </a:lnTo>
                        <a:lnTo>
                          <a:pt x="32" y="285"/>
                        </a:lnTo>
                        <a:lnTo>
                          <a:pt x="15" y="254"/>
                        </a:lnTo>
                        <a:lnTo>
                          <a:pt x="5" y="223"/>
                        </a:lnTo>
                        <a:lnTo>
                          <a:pt x="0" y="189"/>
                        </a:lnTo>
                        <a:lnTo>
                          <a:pt x="1" y="155"/>
                        </a:lnTo>
                        <a:lnTo>
                          <a:pt x="7" y="120"/>
                        </a:lnTo>
                        <a:lnTo>
                          <a:pt x="21" y="87"/>
                        </a:lnTo>
                        <a:lnTo>
                          <a:pt x="22" y="86"/>
                        </a:lnTo>
                        <a:lnTo>
                          <a:pt x="199" y="175"/>
                        </a:lnTo>
                        <a:lnTo>
                          <a:pt x="287" y="0"/>
                        </a:lnTo>
                        <a:close/>
                      </a:path>
                    </a:pathLst>
                  </a:custGeom>
                  <a:solidFill>
                    <a:schemeClr val="accent3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685800">
                      <a:defRPr/>
                    </a:pPr>
                    <a:endParaRPr lang="en-US" sz="1350" kern="0">
                      <a:solidFill>
                        <a:prstClr val="black"/>
                      </a:solidFill>
                      <a:latin typeface="Arial"/>
                      <a:ea typeface="Arial Unicode MS" panose="020B0604020202020204" pitchFamily="34" charset="-128"/>
                      <a:cs typeface="Arial Unicode MS"/>
                    </a:endParaRPr>
                  </a:p>
                </p:txBody>
              </p:sp>
              <p:sp>
                <p:nvSpPr>
                  <p:cNvPr id="57" name="Freeform 99">
                    <a:extLst>
                      <a:ext uri="{FF2B5EF4-FFF2-40B4-BE49-F238E27FC236}">
                        <a16:creationId xmlns:a16="http://schemas.microsoft.com/office/drawing/2014/main" id="{E12239F7-9ABA-4CDD-A487-28CBD8D74E6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90503" y="2025734"/>
                    <a:ext cx="426332" cy="314078"/>
                  </a:xfrm>
                  <a:custGeom>
                    <a:avLst/>
                    <a:gdLst>
                      <a:gd name="T0" fmla="*/ 164 w 268"/>
                      <a:gd name="T1" fmla="*/ 0 h 198"/>
                      <a:gd name="T2" fmla="*/ 198 w 268"/>
                      <a:gd name="T3" fmla="*/ 1 h 198"/>
                      <a:gd name="T4" fmla="*/ 232 w 268"/>
                      <a:gd name="T5" fmla="*/ 8 h 198"/>
                      <a:gd name="T6" fmla="*/ 266 w 268"/>
                      <a:gd name="T7" fmla="*/ 22 h 198"/>
                      <a:gd name="T8" fmla="*/ 268 w 268"/>
                      <a:gd name="T9" fmla="*/ 22 h 198"/>
                      <a:gd name="T10" fmla="*/ 179 w 268"/>
                      <a:gd name="T11" fmla="*/ 198 h 198"/>
                      <a:gd name="T12" fmla="*/ 0 w 268"/>
                      <a:gd name="T13" fmla="*/ 107 h 198"/>
                      <a:gd name="T14" fmla="*/ 19 w 268"/>
                      <a:gd name="T15" fmla="*/ 76 h 198"/>
                      <a:gd name="T16" fmla="*/ 42 w 268"/>
                      <a:gd name="T17" fmla="*/ 51 h 198"/>
                      <a:gd name="T18" fmla="*/ 69 w 268"/>
                      <a:gd name="T19" fmla="*/ 30 h 198"/>
                      <a:gd name="T20" fmla="*/ 99 w 268"/>
                      <a:gd name="T21" fmla="*/ 16 h 198"/>
                      <a:gd name="T22" fmla="*/ 131 w 268"/>
                      <a:gd name="T23" fmla="*/ 5 h 198"/>
                      <a:gd name="T24" fmla="*/ 164 w 268"/>
                      <a:gd name="T25" fmla="*/ 0 h 19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</a:cxnLst>
                    <a:rect l="0" t="0" r="r" b="b"/>
                    <a:pathLst>
                      <a:path w="268" h="198">
                        <a:moveTo>
                          <a:pt x="164" y="0"/>
                        </a:moveTo>
                        <a:lnTo>
                          <a:pt x="198" y="1"/>
                        </a:lnTo>
                        <a:lnTo>
                          <a:pt x="232" y="8"/>
                        </a:lnTo>
                        <a:lnTo>
                          <a:pt x="266" y="22"/>
                        </a:lnTo>
                        <a:lnTo>
                          <a:pt x="268" y="22"/>
                        </a:lnTo>
                        <a:lnTo>
                          <a:pt x="179" y="198"/>
                        </a:lnTo>
                        <a:lnTo>
                          <a:pt x="0" y="107"/>
                        </a:lnTo>
                        <a:lnTo>
                          <a:pt x="19" y="76"/>
                        </a:lnTo>
                        <a:lnTo>
                          <a:pt x="42" y="51"/>
                        </a:lnTo>
                        <a:lnTo>
                          <a:pt x="69" y="30"/>
                        </a:lnTo>
                        <a:lnTo>
                          <a:pt x="99" y="16"/>
                        </a:lnTo>
                        <a:lnTo>
                          <a:pt x="131" y="5"/>
                        </a:lnTo>
                        <a:lnTo>
                          <a:pt x="164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685800">
                      <a:defRPr/>
                    </a:pPr>
                    <a:endParaRPr lang="en-US" sz="1350" kern="0">
                      <a:solidFill>
                        <a:prstClr val="black"/>
                      </a:solidFill>
                      <a:latin typeface="Arial"/>
                      <a:ea typeface="Arial Unicode MS" panose="020B0604020202020204" pitchFamily="34" charset="-128"/>
                      <a:cs typeface="Arial Unicode MS"/>
                    </a:endParaRPr>
                  </a:p>
                </p:txBody>
              </p:sp>
              <p:sp>
                <p:nvSpPr>
                  <p:cNvPr id="58" name="Freeform 100">
                    <a:extLst>
                      <a:ext uri="{FF2B5EF4-FFF2-40B4-BE49-F238E27FC236}">
                        <a16:creationId xmlns:a16="http://schemas.microsoft.com/office/drawing/2014/main" id="{40A82750-8388-4919-AFE0-C6809FE6128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534534" y="2094889"/>
                    <a:ext cx="463779" cy="599343"/>
                  </a:xfrm>
                  <a:custGeom>
                    <a:avLst/>
                    <a:gdLst>
                      <a:gd name="T0" fmla="*/ 181 w 292"/>
                      <a:gd name="T1" fmla="*/ 0 h 377"/>
                      <a:gd name="T2" fmla="*/ 183 w 292"/>
                      <a:gd name="T3" fmla="*/ 0 h 377"/>
                      <a:gd name="T4" fmla="*/ 213 w 292"/>
                      <a:gd name="T5" fmla="*/ 19 h 377"/>
                      <a:gd name="T6" fmla="*/ 240 w 292"/>
                      <a:gd name="T7" fmla="*/ 42 h 377"/>
                      <a:gd name="T8" fmla="*/ 260 w 292"/>
                      <a:gd name="T9" fmla="*/ 70 h 377"/>
                      <a:gd name="T10" fmla="*/ 276 w 292"/>
                      <a:gd name="T11" fmla="*/ 99 h 377"/>
                      <a:gd name="T12" fmla="*/ 287 w 292"/>
                      <a:gd name="T13" fmla="*/ 132 h 377"/>
                      <a:gd name="T14" fmla="*/ 292 w 292"/>
                      <a:gd name="T15" fmla="*/ 166 h 377"/>
                      <a:gd name="T16" fmla="*/ 291 w 292"/>
                      <a:gd name="T17" fmla="*/ 200 h 377"/>
                      <a:gd name="T18" fmla="*/ 283 w 292"/>
                      <a:gd name="T19" fmla="*/ 234 h 377"/>
                      <a:gd name="T20" fmla="*/ 270 w 292"/>
                      <a:gd name="T21" fmla="*/ 268 h 377"/>
                      <a:gd name="T22" fmla="*/ 251 w 292"/>
                      <a:gd name="T23" fmla="*/ 298 h 377"/>
                      <a:gd name="T24" fmla="*/ 227 w 292"/>
                      <a:gd name="T25" fmla="*/ 323 h 377"/>
                      <a:gd name="T26" fmla="*/ 201 w 292"/>
                      <a:gd name="T27" fmla="*/ 345 h 377"/>
                      <a:gd name="T28" fmla="*/ 170 w 292"/>
                      <a:gd name="T29" fmla="*/ 361 h 377"/>
                      <a:gd name="T30" fmla="*/ 138 w 292"/>
                      <a:gd name="T31" fmla="*/ 371 h 377"/>
                      <a:gd name="T32" fmla="*/ 104 w 292"/>
                      <a:gd name="T33" fmla="*/ 377 h 377"/>
                      <a:gd name="T34" fmla="*/ 70 w 292"/>
                      <a:gd name="T35" fmla="*/ 376 h 377"/>
                      <a:gd name="T36" fmla="*/ 36 w 292"/>
                      <a:gd name="T37" fmla="*/ 368 h 377"/>
                      <a:gd name="T38" fmla="*/ 2 w 292"/>
                      <a:gd name="T39" fmla="*/ 355 h 377"/>
                      <a:gd name="T40" fmla="*/ 0 w 292"/>
                      <a:gd name="T41" fmla="*/ 352 h 377"/>
                      <a:gd name="T42" fmla="*/ 90 w 292"/>
                      <a:gd name="T43" fmla="*/ 174 h 377"/>
                      <a:gd name="T44" fmla="*/ 93 w 292"/>
                      <a:gd name="T45" fmla="*/ 175 h 377"/>
                      <a:gd name="T46" fmla="*/ 181 w 292"/>
                      <a:gd name="T47" fmla="*/ 0 h 3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</a:cxnLst>
                    <a:rect l="0" t="0" r="r" b="b"/>
                    <a:pathLst>
                      <a:path w="292" h="377">
                        <a:moveTo>
                          <a:pt x="181" y="0"/>
                        </a:moveTo>
                        <a:lnTo>
                          <a:pt x="183" y="0"/>
                        </a:lnTo>
                        <a:lnTo>
                          <a:pt x="213" y="19"/>
                        </a:lnTo>
                        <a:lnTo>
                          <a:pt x="240" y="42"/>
                        </a:lnTo>
                        <a:lnTo>
                          <a:pt x="260" y="70"/>
                        </a:lnTo>
                        <a:lnTo>
                          <a:pt x="276" y="99"/>
                        </a:lnTo>
                        <a:lnTo>
                          <a:pt x="287" y="132"/>
                        </a:lnTo>
                        <a:lnTo>
                          <a:pt x="292" y="166"/>
                        </a:lnTo>
                        <a:lnTo>
                          <a:pt x="291" y="200"/>
                        </a:lnTo>
                        <a:lnTo>
                          <a:pt x="283" y="234"/>
                        </a:lnTo>
                        <a:lnTo>
                          <a:pt x="270" y="268"/>
                        </a:lnTo>
                        <a:lnTo>
                          <a:pt x="251" y="298"/>
                        </a:lnTo>
                        <a:lnTo>
                          <a:pt x="227" y="323"/>
                        </a:lnTo>
                        <a:lnTo>
                          <a:pt x="201" y="345"/>
                        </a:lnTo>
                        <a:lnTo>
                          <a:pt x="170" y="361"/>
                        </a:lnTo>
                        <a:lnTo>
                          <a:pt x="138" y="371"/>
                        </a:lnTo>
                        <a:lnTo>
                          <a:pt x="104" y="377"/>
                        </a:lnTo>
                        <a:lnTo>
                          <a:pt x="70" y="376"/>
                        </a:lnTo>
                        <a:lnTo>
                          <a:pt x="36" y="368"/>
                        </a:lnTo>
                        <a:lnTo>
                          <a:pt x="2" y="355"/>
                        </a:lnTo>
                        <a:lnTo>
                          <a:pt x="0" y="352"/>
                        </a:lnTo>
                        <a:lnTo>
                          <a:pt x="90" y="174"/>
                        </a:lnTo>
                        <a:lnTo>
                          <a:pt x="93" y="175"/>
                        </a:lnTo>
                        <a:lnTo>
                          <a:pt x="181" y="0"/>
                        </a:lnTo>
                        <a:close/>
                      </a:path>
                    </a:pathLst>
                  </a:custGeom>
                  <a:solidFill>
                    <a:schemeClr val="accent1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685800">
                      <a:defRPr/>
                    </a:pPr>
                    <a:endParaRPr lang="en-US" sz="1350" kern="0">
                      <a:solidFill>
                        <a:prstClr val="black"/>
                      </a:solidFill>
                      <a:latin typeface="Arial"/>
                      <a:ea typeface="Arial Unicode MS" panose="020B0604020202020204" pitchFamily="34" charset="-128"/>
                      <a:cs typeface="Arial Unicode MS"/>
                    </a:endParaRPr>
                  </a:p>
                </p:txBody>
              </p:sp>
              <p:sp>
                <p:nvSpPr>
                  <p:cNvPr id="59" name="Freeform 119">
                    <a:extLst>
                      <a:ext uri="{FF2B5EF4-FFF2-40B4-BE49-F238E27FC236}">
                        <a16:creationId xmlns:a16="http://schemas.microsoft.com/office/drawing/2014/main" id="{B942AE44-0BFB-4B95-8FA3-A4C2C9D862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822596" y="1875898"/>
                    <a:ext cx="1163771" cy="838503"/>
                  </a:xfrm>
                  <a:custGeom>
                    <a:avLst/>
                    <a:gdLst>
                      <a:gd name="T0" fmla="*/ 14 w 734"/>
                      <a:gd name="T1" fmla="*/ 0 h 529"/>
                      <a:gd name="T2" fmla="*/ 734 w 734"/>
                      <a:gd name="T3" fmla="*/ 511 h 529"/>
                      <a:gd name="T4" fmla="*/ 721 w 734"/>
                      <a:gd name="T5" fmla="*/ 529 h 529"/>
                      <a:gd name="T6" fmla="*/ 0 w 734"/>
                      <a:gd name="T7" fmla="*/ 19 h 529"/>
                      <a:gd name="T8" fmla="*/ 14 w 734"/>
                      <a:gd name="T9" fmla="*/ 0 h 5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734" h="529">
                        <a:moveTo>
                          <a:pt x="14" y="0"/>
                        </a:moveTo>
                        <a:lnTo>
                          <a:pt x="734" y="511"/>
                        </a:lnTo>
                        <a:lnTo>
                          <a:pt x="721" y="529"/>
                        </a:lnTo>
                        <a:lnTo>
                          <a:pt x="0" y="19"/>
                        </a:lnTo>
                        <a:lnTo>
                          <a:pt x="14" y="0"/>
                        </a:lnTo>
                        <a:close/>
                      </a:path>
                    </a:pathLst>
                  </a:custGeom>
                  <a:solidFill>
                    <a:srgbClr val="97A3A4"/>
                  </a:solidFill>
                  <a:ln w="0">
                    <a:noFill/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685800">
                      <a:defRPr/>
                    </a:pPr>
                    <a:endParaRPr lang="en-US" sz="1350" kern="0">
                      <a:solidFill>
                        <a:prstClr val="black"/>
                      </a:solidFill>
                      <a:latin typeface="Arial"/>
                      <a:ea typeface="Arial Unicode MS" panose="020B0604020202020204" pitchFamily="34" charset="-128"/>
                      <a:cs typeface="Arial Unicode MS"/>
                    </a:endParaRPr>
                  </a:p>
                </p:txBody>
              </p:sp>
            </p:grpSp>
          </p:grpSp>
        </p:grp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2F20E98-A6DB-40EF-8222-043A19A667B9}"/>
                </a:ext>
              </a:extLst>
            </p:cNvPr>
            <p:cNvGrpSpPr/>
            <p:nvPr/>
          </p:nvGrpSpPr>
          <p:grpSpPr>
            <a:xfrm>
              <a:off x="2277928" y="2738690"/>
              <a:ext cx="1650718" cy="2631425"/>
              <a:chOff x="2544483" y="2257801"/>
              <a:chExt cx="2481477" cy="3955748"/>
            </a:xfrm>
          </p:grpSpPr>
          <p:sp>
            <p:nvSpPr>
              <p:cNvPr id="18" name="Oval 17">
                <a:extLst>
                  <a:ext uri="{FF2B5EF4-FFF2-40B4-BE49-F238E27FC236}">
                    <a16:creationId xmlns:a16="http://schemas.microsoft.com/office/drawing/2014/main" id="{3472FA86-3B03-4884-8E63-2D046A70847B}"/>
                  </a:ext>
                </a:extLst>
              </p:cNvPr>
              <p:cNvSpPr/>
              <p:nvPr/>
            </p:nvSpPr>
            <p:spPr>
              <a:xfrm>
                <a:off x="2616459" y="2379003"/>
                <a:ext cx="1985166" cy="1985168"/>
              </a:xfrm>
              <a:prstGeom prst="ellipse">
                <a:avLst/>
              </a:prstGeom>
              <a:solidFill>
                <a:schemeClr val="accent4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 defTabSz="685800"/>
                <a:endParaRPr lang="en-US" sz="1350" dirty="0">
                  <a:solidFill>
                    <a:prstClr val="white"/>
                  </a:solidFill>
                  <a:latin typeface="Arial" panose="020B0604020202020204"/>
                </a:endParaRPr>
              </a:p>
            </p:txBody>
          </p:sp>
          <p:grpSp>
            <p:nvGrpSpPr>
              <p:cNvPr id="19" name="Group 18">
                <a:extLst>
                  <a:ext uri="{FF2B5EF4-FFF2-40B4-BE49-F238E27FC236}">
                    <a16:creationId xmlns:a16="http://schemas.microsoft.com/office/drawing/2014/main" id="{3D9A92EF-6431-44FA-B80B-3D6B55F79180}"/>
                  </a:ext>
                </a:extLst>
              </p:cNvPr>
              <p:cNvGrpSpPr/>
              <p:nvPr/>
            </p:nvGrpSpPr>
            <p:grpSpPr>
              <a:xfrm rot="21387436">
                <a:off x="2544483" y="2257801"/>
                <a:ext cx="2481477" cy="3955748"/>
                <a:chOff x="2692719" y="800252"/>
                <a:chExt cx="4140704" cy="6600744"/>
              </a:xfrm>
            </p:grpSpPr>
            <p:grpSp>
              <p:nvGrpSpPr>
                <p:cNvPr id="26" name="Group 25">
                  <a:extLst>
                    <a:ext uri="{FF2B5EF4-FFF2-40B4-BE49-F238E27FC236}">
                      <a16:creationId xmlns:a16="http://schemas.microsoft.com/office/drawing/2014/main" id="{14C53F7E-AB02-4BAC-8A12-D41F3F64EF31}"/>
                    </a:ext>
                  </a:extLst>
                </p:cNvPr>
                <p:cNvGrpSpPr/>
                <p:nvPr/>
              </p:nvGrpSpPr>
              <p:grpSpPr>
                <a:xfrm>
                  <a:off x="4960054" y="4202312"/>
                  <a:ext cx="1873369" cy="3198684"/>
                  <a:chOff x="4960054" y="4202312"/>
                  <a:chExt cx="1873369" cy="3198684"/>
                </a:xfrm>
              </p:grpSpPr>
              <p:sp>
                <p:nvSpPr>
                  <p:cNvPr id="28" name="Rectangle 27">
                    <a:extLst>
                      <a:ext uri="{FF2B5EF4-FFF2-40B4-BE49-F238E27FC236}">
                        <a16:creationId xmlns:a16="http://schemas.microsoft.com/office/drawing/2014/main" id="{F9D69374-BBEC-4EE1-822C-1168B748E045}"/>
                      </a:ext>
                    </a:extLst>
                  </p:cNvPr>
                  <p:cNvSpPr/>
                  <p:nvPr/>
                </p:nvSpPr>
                <p:spPr>
                  <a:xfrm rot="19883647" flipH="1">
                    <a:off x="5312801" y="4515500"/>
                    <a:ext cx="717714" cy="692126"/>
                  </a:xfrm>
                  <a:prstGeom prst="rect">
                    <a:avLst/>
                  </a:prstGeom>
                  <a:solidFill>
                    <a:schemeClr val="tx1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685800"/>
                    <a:endParaRPr lang="en-US" sz="135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BE4DD8DF-7164-4494-83F2-09D7C1975D8B}"/>
                      </a:ext>
                    </a:extLst>
                  </p:cNvPr>
                  <p:cNvGrpSpPr/>
                  <p:nvPr/>
                </p:nvGrpSpPr>
                <p:grpSpPr>
                  <a:xfrm>
                    <a:off x="5940093" y="4863690"/>
                    <a:ext cx="893330" cy="2537306"/>
                    <a:chOff x="5785045" y="4947589"/>
                    <a:chExt cx="930608" cy="1815718"/>
                  </a:xfrm>
                </p:grpSpPr>
                <p:sp>
                  <p:nvSpPr>
                    <p:cNvPr id="31" name="Rounded Rectangle 119">
                      <a:extLst>
                        <a:ext uri="{FF2B5EF4-FFF2-40B4-BE49-F238E27FC236}">
                          <a16:creationId xmlns:a16="http://schemas.microsoft.com/office/drawing/2014/main" id="{D0F7C29B-DE3B-47DA-B95A-72D05F504066}"/>
                        </a:ext>
                      </a:extLst>
                    </p:cNvPr>
                    <p:cNvSpPr/>
                    <p:nvPr/>
                  </p:nvSpPr>
                  <p:spPr>
                    <a:xfrm rot="19824769" flipH="1">
                      <a:off x="5796189" y="4947589"/>
                      <a:ext cx="919464" cy="1815718"/>
                    </a:xfrm>
                    <a:prstGeom prst="roundRect">
                      <a:avLst/>
                    </a:prstGeom>
                    <a:solidFill>
                      <a:schemeClr val="bg1">
                        <a:lumMod val="65000"/>
                      </a:schemeClr>
                    </a:solidFill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685800"/>
                      <a:endParaRPr lang="en-US" sz="1350">
                        <a:solidFill>
                          <a:prstClr val="whit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2" name="Rectangle 31">
                      <a:extLst>
                        <a:ext uri="{FF2B5EF4-FFF2-40B4-BE49-F238E27FC236}">
                          <a16:creationId xmlns:a16="http://schemas.microsoft.com/office/drawing/2014/main" id="{DFDB8892-7601-4251-A4AF-15FA643FA258}"/>
                        </a:ext>
                      </a:extLst>
                    </p:cNvPr>
                    <p:cNvSpPr/>
                    <p:nvPr/>
                  </p:nvSpPr>
                  <p:spPr>
                    <a:xfrm rot="19822031" flipH="1">
                      <a:off x="5785045" y="5122777"/>
                      <a:ext cx="924018" cy="1432101"/>
                    </a:xfrm>
                    <a:prstGeom prst="rect">
                      <a:avLst/>
                    </a:prstGeom>
                    <a:solidFill>
                      <a:schemeClr val="tx1">
                        <a:lumMod val="85000"/>
                        <a:lumOff val="15000"/>
                      </a:schemeClr>
                    </a:solidFill>
                    <a:ln>
                      <a:noFill/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685800"/>
                      <a:endParaRPr lang="en-US" sz="1350">
                        <a:solidFill>
                          <a:prstClr val="whit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33" name="Rounded Rectangle 121">
                      <a:extLst>
                        <a:ext uri="{FF2B5EF4-FFF2-40B4-BE49-F238E27FC236}">
                          <a16:creationId xmlns:a16="http://schemas.microsoft.com/office/drawing/2014/main" id="{CEDC1ADE-3754-4414-81CA-6C8B8FBC5548}"/>
                        </a:ext>
                      </a:extLst>
                    </p:cNvPr>
                    <p:cNvSpPr/>
                    <p:nvPr/>
                  </p:nvSpPr>
                  <p:spPr>
                    <a:xfrm rot="19806988" flipH="1">
                      <a:off x="5952295" y="5342616"/>
                      <a:ext cx="78480" cy="1288594"/>
                    </a:xfrm>
                    <a:prstGeom prst="roundRect">
                      <a:avLst>
                        <a:gd name="adj" fmla="val 50000"/>
                      </a:avLst>
                    </a:prstGeom>
                    <a:solidFill>
                      <a:schemeClr val="bg1">
                        <a:alpha val="77000"/>
                      </a:schemeClr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defRPr>
                      </a:lvl9pPr>
                    </a:lstStyle>
                    <a:p>
                      <a:pPr algn="ctr" defTabSz="685800"/>
                      <a:endParaRPr lang="en-US" sz="1350">
                        <a:solidFill>
                          <a:prstClr val="white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p:txBody>
                </p:sp>
              </p:grpSp>
              <p:sp>
                <p:nvSpPr>
                  <p:cNvPr id="30" name="Rectangle 9">
                    <a:extLst>
                      <a:ext uri="{FF2B5EF4-FFF2-40B4-BE49-F238E27FC236}">
                        <a16:creationId xmlns:a16="http://schemas.microsoft.com/office/drawing/2014/main" id="{F9A05D91-E554-4C84-B86E-4D5B6CBC1701}"/>
                      </a:ext>
                    </a:extLst>
                  </p:cNvPr>
                  <p:cNvSpPr/>
                  <p:nvPr/>
                </p:nvSpPr>
                <p:spPr>
                  <a:xfrm rot="19850254" flipH="1">
                    <a:off x="4960054" y="4202312"/>
                    <a:ext cx="933140" cy="400675"/>
                  </a:xfrm>
                  <a:prstGeom prst="roundRect">
                    <a:avLst>
                      <a:gd name="adj" fmla="val 15992"/>
                    </a:avLst>
                  </a:prstGeom>
                  <a:solidFill>
                    <a:srgbClr val="000000"/>
                  </a:solidFill>
                  <a:ln>
                    <a:noFill/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 defTabSz="685800"/>
                    <a:endParaRPr lang="en-US" sz="1350">
                      <a:solidFill>
                        <a:prstClr val="white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  <p:sp>
              <p:nvSpPr>
                <p:cNvPr id="27" name="Donut 115">
                  <a:extLst>
                    <a:ext uri="{FF2B5EF4-FFF2-40B4-BE49-F238E27FC236}">
                      <a16:creationId xmlns:a16="http://schemas.microsoft.com/office/drawing/2014/main" id="{92098201-8E09-4B4B-9603-5A4563BD65D3}"/>
                    </a:ext>
                  </a:extLst>
                </p:cNvPr>
                <p:cNvSpPr/>
                <p:nvPr/>
              </p:nvSpPr>
              <p:spPr>
                <a:xfrm flipH="1">
                  <a:off x="2692719" y="800252"/>
                  <a:ext cx="3729379" cy="3729379"/>
                </a:xfrm>
                <a:prstGeom prst="donut">
                  <a:avLst>
                    <a:gd name="adj" fmla="val 6890"/>
                  </a:avLst>
                </a:prstGeom>
                <a:solidFill>
                  <a:schemeClr val="tx1"/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/>
                  <a:endParaRPr lang="en-US" sz="1350">
                    <a:solidFill>
                      <a:prstClr val="white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20" name="Group 19">
                <a:extLst>
                  <a:ext uri="{FF2B5EF4-FFF2-40B4-BE49-F238E27FC236}">
                    <a16:creationId xmlns:a16="http://schemas.microsoft.com/office/drawing/2014/main" id="{492350DD-BF1C-45EC-8846-E5103ED50713}"/>
                  </a:ext>
                </a:extLst>
              </p:cNvPr>
              <p:cNvGrpSpPr/>
              <p:nvPr/>
            </p:nvGrpSpPr>
            <p:grpSpPr>
              <a:xfrm>
                <a:off x="3480922" y="2687081"/>
                <a:ext cx="1087460" cy="1612706"/>
                <a:chOff x="3480922" y="2687081"/>
                <a:chExt cx="1087460" cy="1612706"/>
              </a:xfrm>
            </p:grpSpPr>
            <p:sp>
              <p:nvSpPr>
                <p:cNvPr id="21" name="Rectangle 11">
                  <a:extLst>
                    <a:ext uri="{FF2B5EF4-FFF2-40B4-BE49-F238E27FC236}">
                      <a16:creationId xmlns:a16="http://schemas.microsoft.com/office/drawing/2014/main" id="{46BAC141-1727-4EBD-9399-25FCD696C8B6}"/>
                    </a:ext>
                  </a:extLst>
                </p:cNvPr>
                <p:cNvSpPr/>
                <p:nvPr/>
              </p:nvSpPr>
              <p:spPr>
                <a:xfrm>
                  <a:off x="3642791" y="2717341"/>
                  <a:ext cx="925591" cy="1390007"/>
                </a:xfrm>
                <a:custGeom>
                  <a:avLst/>
                  <a:gdLst>
                    <a:gd name="connsiteX0" fmla="*/ 0 w 1959429"/>
                    <a:gd name="connsiteY0" fmla="*/ 0 h 2391508"/>
                    <a:gd name="connsiteX1" fmla="*/ 1959429 w 1959429"/>
                    <a:gd name="connsiteY1" fmla="*/ 0 h 2391508"/>
                    <a:gd name="connsiteX2" fmla="*/ 1959429 w 1959429"/>
                    <a:gd name="connsiteY2" fmla="*/ 2391508 h 2391508"/>
                    <a:gd name="connsiteX3" fmla="*/ 0 w 1959429"/>
                    <a:gd name="connsiteY3" fmla="*/ 2391508 h 2391508"/>
                    <a:gd name="connsiteX4" fmla="*/ 0 w 1959429"/>
                    <a:gd name="connsiteY4" fmla="*/ 0 h 2391508"/>
                    <a:gd name="connsiteX0" fmla="*/ 0 w 1959429"/>
                    <a:gd name="connsiteY0" fmla="*/ 0 h 2391508"/>
                    <a:gd name="connsiteX1" fmla="*/ 1668027 w 1959429"/>
                    <a:gd name="connsiteY1" fmla="*/ 2059912 h 2391508"/>
                    <a:gd name="connsiteX2" fmla="*/ 1959429 w 1959429"/>
                    <a:gd name="connsiteY2" fmla="*/ 2391508 h 2391508"/>
                    <a:gd name="connsiteX3" fmla="*/ 0 w 1959429"/>
                    <a:gd name="connsiteY3" fmla="*/ 2391508 h 2391508"/>
                    <a:gd name="connsiteX4" fmla="*/ 0 w 1959429"/>
                    <a:gd name="connsiteY4" fmla="*/ 0 h 2391508"/>
                    <a:gd name="connsiteX0" fmla="*/ 0 w 1668027"/>
                    <a:gd name="connsiteY0" fmla="*/ 0 h 2391508"/>
                    <a:gd name="connsiteX1" fmla="*/ 1668027 w 1668027"/>
                    <a:gd name="connsiteY1" fmla="*/ 2059912 h 2391508"/>
                    <a:gd name="connsiteX2" fmla="*/ 1567543 w 1668027"/>
                    <a:gd name="connsiteY2" fmla="*/ 2361362 h 2391508"/>
                    <a:gd name="connsiteX3" fmla="*/ 0 w 1668027"/>
                    <a:gd name="connsiteY3" fmla="*/ 2391508 h 2391508"/>
                    <a:gd name="connsiteX4" fmla="*/ 0 w 1668027"/>
                    <a:gd name="connsiteY4" fmla="*/ 0 h 2391508"/>
                    <a:gd name="connsiteX0" fmla="*/ 70338 w 1738365"/>
                    <a:gd name="connsiteY0" fmla="*/ 0 h 2361362"/>
                    <a:gd name="connsiteX1" fmla="*/ 1738365 w 1738365"/>
                    <a:gd name="connsiteY1" fmla="*/ 2059912 h 2361362"/>
                    <a:gd name="connsiteX2" fmla="*/ 1637881 w 1738365"/>
                    <a:gd name="connsiteY2" fmla="*/ 2361362 h 2361362"/>
                    <a:gd name="connsiteX3" fmla="*/ 0 w 1738365"/>
                    <a:gd name="connsiteY3" fmla="*/ 1467060 h 2361362"/>
                    <a:gd name="connsiteX4" fmla="*/ 70338 w 1738365"/>
                    <a:gd name="connsiteY4" fmla="*/ 0 h 2361362"/>
                    <a:gd name="connsiteX0" fmla="*/ 70338 w 1738365"/>
                    <a:gd name="connsiteY0" fmla="*/ 0 h 2361362"/>
                    <a:gd name="connsiteX1" fmla="*/ 1738365 w 1738365"/>
                    <a:gd name="connsiteY1" fmla="*/ 2059912 h 2361362"/>
                    <a:gd name="connsiteX2" fmla="*/ 1637881 w 1738365"/>
                    <a:gd name="connsiteY2" fmla="*/ 2361362 h 2361362"/>
                    <a:gd name="connsiteX3" fmla="*/ 0 w 1738365"/>
                    <a:gd name="connsiteY3" fmla="*/ 1684036 h 2361362"/>
                    <a:gd name="connsiteX4" fmla="*/ 70338 w 1738365"/>
                    <a:gd name="connsiteY4" fmla="*/ 0 h 2361362"/>
                    <a:gd name="connsiteX0" fmla="*/ 70338 w 1808362"/>
                    <a:gd name="connsiteY0" fmla="*/ 0 h 2733321"/>
                    <a:gd name="connsiteX1" fmla="*/ 1738365 w 1808362"/>
                    <a:gd name="connsiteY1" fmla="*/ 2059912 h 2733321"/>
                    <a:gd name="connsiteX2" fmla="*/ 1808362 w 1808362"/>
                    <a:gd name="connsiteY2" fmla="*/ 2733321 h 2733321"/>
                    <a:gd name="connsiteX3" fmla="*/ 0 w 1808362"/>
                    <a:gd name="connsiteY3" fmla="*/ 1684036 h 2733321"/>
                    <a:gd name="connsiteX4" fmla="*/ 70338 w 1808362"/>
                    <a:gd name="connsiteY4" fmla="*/ 0 h 2733321"/>
                    <a:gd name="connsiteX0" fmla="*/ 70338 w 2017334"/>
                    <a:gd name="connsiteY0" fmla="*/ 0 h 2733321"/>
                    <a:gd name="connsiteX1" fmla="*/ 2017334 w 2017334"/>
                    <a:gd name="connsiteY1" fmla="*/ 2648847 h 2733321"/>
                    <a:gd name="connsiteX2" fmla="*/ 1808362 w 2017334"/>
                    <a:gd name="connsiteY2" fmla="*/ 2733321 h 2733321"/>
                    <a:gd name="connsiteX3" fmla="*/ 0 w 2017334"/>
                    <a:gd name="connsiteY3" fmla="*/ 1684036 h 2733321"/>
                    <a:gd name="connsiteX4" fmla="*/ 70338 w 2017334"/>
                    <a:gd name="connsiteY4" fmla="*/ 0 h 2733321"/>
                    <a:gd name="connsiteX0" fmla="*/ 70338 w 1973545"/>
                    <a:gd name="connsiteY0" fmla="*/ 0 h 2733321"/>
                    <a:gd name="connsiteX1" fmla="*/ 1973545 w 1973545"/>
                    <a:gd name="connsiteY1" fmla="*/ 2615362 h 2733321"/>
                    <a:gd name="connsiteX2" fmla="*/ 1808362 w 1973545"/>
                    <a:gd name="connsiteY2" fmla="*/ 2733321 h 2733321"/>
                    <a:gd name="connsiteX3" fmla="*/ 0 w 1973545"/>
                    <a:gd name="connsiteY3" fmla="*/ 1684036 h 2733321"/>
                    <a:gd name="connsiteX4" fmla="*/ 70338 w 1973545"/>
                    <a:gd name="connsiteY4" fmla="*/ 0 h 2733321"/>
                    <a:gd name="connsiteX0" fmla="*/ 70338 w 1973545"/>
                    <a:gd name="connsiteY0" fmla="*/ 0 h 2795140"/>
                    <a:gd name="connsiteX1" fmla="*/ 1973545 w 1973545"/>
                    <a:gd name="connsiteY1" fmla="*/ 2615362 h 2795140"/>
                    <a:gd name="connsiteX2" fmla="*/ 1875332 w 1973545"/>
                    <a:gd name="connsiteY2" fmla="*/ 2795140 h 2795140"/>
                    <a:gd name="connsiteX3" fmla="*/ 0 w 1973545"/>
                    <a:gd name="connsiteY3" fmla="*/ 1684036 h 2795140"/>
                    <a:gd name="connsiteX4" fmla="*/ 70338 w 1973545"/>
                    <a:gd name="connsiteY4" fmla="*/ 0 h 2795140"/>
                    <a:gd name="connsiteX0" fmla="*/ 70338 w 1973545"/>
                    <a:gd name="connsiteY0" fmla="*/ 0 h 2795140"/>
                    <a:gd name="connsiteX1" fmla="*/ 1973545 w 1973545"/>
                    <a:gd name="connsiteY1" fmla="*/ 2615362 h 2795140"/>
                    <a:gd name="connsiteX2" fmla="*/ 1875332 w 1973545"/>
                    <a:gd name="connsiteY2" fmla="*/ 2795140 h 2795140"/>
                    <a:gd name="connsiteX3" fmla="*/ 0 w 1973545"/>
                    <a:gd name="connsiteY3" fmla="*/ 1684036 h 2795140"/>
                    <a:gd name="connsiteX4" fmla="*/ 70338 w 1973545"/>
                    <a:gd name="connsiteY4" fmla="*/ 0 h 2795140"/>
                    <a:gd name="connsiteX0" fmla="*/ 70338 w 1940060"/>
                    <a:gd name="connsiteY0" fmla="*/ 0 h 2795140"/>
                    <a:gd name="connsiteX1" fmla="*/ 1940060 w 1940060"/>
                    <a:gd name="connsiteY1" fmla="*/ 2625665 h 2795140"/>
                    <a:gd name="connsiteX2" fmla="*/ 1875332 w 1940060"/>
                    <a:gd name="connsiteY2" fmla="*/ 2795140 h 2795140"/>
                    <a:gd name="connsiteX3" fmla="*/ 0 w 1940060"/>
                    <a:gd name="connsiteY3" fmla="*/ 1684036 h 2795140"/>
                    <a:gd name="connsiteX4" fmla="*/ 70338 w 1940060"/>
                    <a:gd name="connsiteY4" fmla="*/ 0 h 2795140"/>
                    <a:gd name="connsiteX0" fmla="*/ 70338 w 1970969"/>
                    <a:gd name="connsiteY0" fmla="*/ 0 h 2795140"/>
                    <a:gd name="connsiteX1" fmla="*/ 1970969 w 1970969"/>
                    <a:gd name="connsiteY1" fmla="*/ 2617938 h 2795140"/>
                    <a:gd name="connsiteX2" fmla="*/ 1875332 w 1970969"/>
                    <a:gd name="connsiteY2" fmla="*/ 2795140 h 2795140"/>
                    <a:gd name="connsiteX3" fmla="*/ 0 w 1970969"/>
                    <a:gd name="connsiteY3" fmla="*/ 1684036 h 2795140"/>
                    <a:gd name="connsiteX4" fmla="*/ 70338 w 1970969"/>
                    <a:gd name="connsiteY4" fmla="*/ 0 h 2795140"/>
                    <a:gd name="connsiteX0" fmla="*/ 70338 w 1984055"/>
                    <a:gd name="connsiteY0" fmla="*/ 0 h 2795140"/>
                    <a:gd name="connsiteX1" fmla="*/ 1970969 w 1984055"/>
                    <a:gd name="connsiteY1" fmla="*/ 2617938 h 2795140"/>
                    <a:gd name="connsiteX2" fmla="*/ 1875332 w 1984055"/>
                    <a:gd name="connsiteY2" fmla="*/ 2795140 h 2795140"/>
                    <a:gd name="connsiteX3" fmla="*/ 0 w 1984055"/>
                    <a:gd name="connsiteY3" fmla="*/ 1684036 h 2795140"/>
                    <a:gd name="connsiteX4" fmla="*/ 70338 w 1984055"/>
                    <a:gd name="connsiteY4" fmla="*/ 0 h 2795140"/>
                    <a:gd name="connsiteX0" fmla="*/ 70338 w 1984055"/>
                    <a:gd name="connsiteY0" fmla="*/ 0 h 2795298"/>
                    <a:gd name="connsiteX1" fmla="*/ 1970969 w 1984055"/>
                    <a:gd name="connsiteY1" fmla="*/ 2617938 h 2795298"/>
                    <a:gd name="connsiteX2" fmla="*/ 1875332 w 1984055"/>
                    <a:gd name="connsiteY2" fmla="*/ 2795140 h 2795298"/>
                    <a:gd name="connsiteX3" fmla="*/ 0 w 1984055"/>
                    <a:gd name="connsiteY3" fmla="*/ 1684036 h 2795298"/>
                    <a:gd name="connsiteX4" fmla="*/ 70338 w 1984055"/>
                    <a:gd name="connsiteY4" fmla="*/ 0 h 2795298"/>
                    <a:gd name="connsiteX0" fmla="*/ 70338 w 1984055"/>
                    <a:gd name="connsiteY0" fmla="*/ 0 h 2795298"/>
                    <a:gd name="connsiteX1" fmla="*/ 1970969 w 1984055"/>
                    <a:gd name="connsiteY1" fmla="*/ 2617938 h 2795298"/>
                    <a:gd name="connsiteX2" fmla="*/ 1875332 w 1984055"/>
                    <a:gd name="connsiteY2" fmla="*/ 2795140 h 2795298"/>
                    <a:gd name="connsiteX3" fmla="*/ 0 w 1984055"/>
                    <a:gd name="connsiteY3" fmla="*/ 1684036 h 2795298"/>
                    <a:gd name="connsiteX4" fmla="*/ 70338 w 1984055"/>
                    <a:gd name="connsiteY4" fmla="*/ 0 h 2795298"/>
                    <a:gd name="connsiteX0" fmla="*/ 70338 w 1987169"/>
                    <a:gd name="connsiteY0" fmla="*/ 0 h 2795322"/>
                    <a:gd name="connsiteX1" fmla="*/ 1970969 w 1987169"/>
                    <a:gd name="connsiteY1" fmla="*/ 2617938 h 2795322"/>
                    <a:gd name="connsiteX2" fmla="*/ 1875332 w 1987169"/>
                    <a:gd name="connsiteY2" fmla="*/ 2795140 h 2795322"/>
                    <a:gd name="connsiteX3" fmla="*/ 0 w 1987169"/>
                    <a:gd name="connsiteY3" fmla="*/ 1684036 h 2795322"/>
                    <a:gd name="connsiteX4" fmla="*/ 70338 w 1987169"/>
                    <a:gd name="connsiteY4" fmla="*/ 0 h 2795322"/>
                    <a:gd name="connsiteX0" fmla="*/ 70338 w 1987169"/>
                    <a:gd name="connsiteY0" fmla="*/ 0 h 2795322"/>
                    <a:gd name="connsiteX1" fmla="*/ 1050336 w 1987169"/>
                    <a:gd name="connsiteY1" fmla="*/ 1323796 h 2795322"/>
                    <a:gd name="connsiteX2" fmla="*/ 1970969 w 1987169"/>
                    <a:gd name="connsiteY2" fmla="*/ 2617938 h 2795322"/>
                    <a:gd name="connsiteX3" fmla="*/ 1875332 w 1987169"/>
                    <a:gd name="connsiteY3" fmla="*/ 2795140 h 2795322"/>
                    <a:gd name="connsiteX4" fmla="*/ 0 w 1987169"/>
                    <a:gd name="connsiteY4" fmla="*/ 1684036 h 2795322"/>
                    <a:gd name="connsiteX5" fmla="*/ 70338 w 1987169"/>
                    <a:gd name="connsiteY5" fmla="*/ 0 h 2795322"/>
                    <a:gd name="connsiteX0" fmla="*/ 70338 w 1987169"/>
                    <a:gd name="connsiteY0" fmla="*/ 0 h 2795322"/>
                    <a:gd name="connsiteX1" fmla="*/ 1355136 w 1987169"/>
                    <a:gd name="connsiteY1" fmla="*/ 1512481 h 2795322"/>
                    <a:gd name="connsiteX2" fmla="*/ 1970969 w 1987169"/>
                    <a:gd name="connsiteY2" fmla="*/ 2617938 h 2795322"/>
                    <a:gd name="connsiteX3" fmla="*/ 1875332 w 1987169"/>
                    <a:gd name="connsiteY3" fmla="*/ 2795140 h 2795322"/>
                    <a:gd name="connsiteX4" fmla="*/ 0 w 1987169"/>
                    <a:gd name="connsiteY4" fmla="*/ 1684036 h 2795322"/>
                    <a:gd name="connsiteX5" fmla="*/ 70338 w 1987169"/>
                    <a:gd name="connsiteY5" fmla="*/ 0 h 2795322"/>
                    <a:gd name="connsiteX0" fmla="*/ 70338 w 1987169"/>
                    <a:gd name="connsiteY0" fmla="*/ 0 h 2795322"/>
                    <a:gd name="connsiteX1" fmla="*/ 1224507 w 1987169"/>
                    <a:gd name="connsiteY1" fmla="*/ 1251224 h 2795322"/>
                    <a:gd name="connsiteX2" fmla="*/ 1970969 w 1987169"/>
                    <a:gd name="connsiteY2" fmla="*/ 2617938 h 2795322"/>
                    <a:gd name="connsiteX3" fmla="*/ 1875332 w 1987169"/>
                    <a:gd name="connsiteY3" fmla="*/ 2795140 h 2795322"/>
                    <a:gd name="connsiteX4" fmla="*/ 0 w 1987169"/>
                    <a:gd name="connsiteY4" fmla="*/ 1684036 h 2795322"/>
                    <a:gd name="connsiteX5" fmla="*/ 70338 w 1987169"/>
                    <a:gd name="connsiteY5" fmla="*/ 0 h 2795322"/>
                    <a:gd name="connsiteX0" fmla="*/ 146538 w 2063369"/>
                    <a:gd name="connsiteY0" fmla="*/ 0 h 2795322"/>
                    <a:gd name="connsiteX1" fmla="*/ 1300707 w 2063369"/>
                    <a:gd name="connsiteY1" fmla="*/ 1251224 h 2795322"/>
                    <a:gd name="connsiteX2" fmla="*/ 2047169 w 2063369"/>
                    <a:gd name="connsiteY2" fmla="*/ 2617938 h 2795322"/>
                    <a:gd name="connsiteX3" fmla="*/ 1951532 w 2063369"/>
                    <a:gd name="connsiteY3" fmla="*/ 2795140 h 2795322"/>
                    <a:gd name="connsiteX4" fmla="*/ 0 w 2063369"/>
                    <a:gd name="connsiteY4" fmla="*/ 1684036 h 2795322"/>
                    <a:gd name="connsiteX5" fmla="*/ 146538 w 2063369"/>
                    <a:gd name="connsiteY5" fmla="*/ 0 h 2795322"/>
                    <a:gd name="connsiteX0" fmla="*/ 146538 w 2052863"/>
                    <a:gd name="connsiteY0" fmla="*/ 0 h 2770003"/>
                    <a:gd name="connsiteX1" fmla="*/ 1300707 w 2052863"/>
                    <a:gd name="connsiteY1" fmla="*/ 1251224 h 2770003"/>
                    <a:gd name="connsiteX2" fmla="*/ 2047169 w 2052863"/>
                    <a:gd name="connsiteY2" fmla="*/ 2617938 h 2770003"/>
                    <a:gd name="connsiteX3" fmla="*/ 1735632 w 2052863"/>
                    <a:gd name="connsiteY3" fmla="*/ 2769740 h 2770003"/>
                    <a:gd name="connsiteX4" fmla="*/ 0 w 2052863"/>
                    <a:gd name="connsiteY4" fmla="*/ 1684036 h 2770003"/>
                    <a:gd name="connsiteX5" fmla="*/ 146538 w 2052863"/>
                    <a:gd name="connsiteY5" fmla="*/ 0 h 2770003"/>
                    <a:gd name="connsiteX0" fmla="*/ 128748 w 2035073"/>
                    <a:gd name="connsiteY0" fmla="*/ 0 h 2770003"/>
                    <a:gd name="connsiteX1" fmla="*/ 1282917 w 2035073"/>
                    <a:gd name="connsiteY1" fmla="*/ 1251224 h 2770003"/>
                    <a:gd name="connsiteX2" fmla="*/ 2029379 w 2035073"/>
                    <a:gd name="connsiteY2" fmla="*/ 2617938 h 2770003"/>
                    <a:gd name="connsiteX3" fmla="*/ 1717842 w 2035073"/>
                    <a:gd name="connsiteY3" fmla="*/ 2769740 h 2770003"/>
                    <a:gd name="connsiteX4" fmla="*/ 0 w 2035073"/>
                    <a:gd name="connsiteY4" fmla="*/ 1712500 h 2770003"/>
                    <a:gd name="connsiteX5" fmla="*/ 128748 w 2035073"/>
                    <a:gd name="connsiteY5" fmla="*/ 0 h 2770003"/>
                    <a:gd name="connsiteX0" fmla="*/ 128748 w 2035199"/>
                    <a:gd name="connsiteY0" fmla="*/ 0 h 2791280"/>
                    <a:gd name="connsiteX1" fmla="*/ 1282917 w 2035199"/>
                    <a:gd name="connsiteY1" fmla="*/ 1251224 h 2791280"/>
                    <a:gd name="connsiteX2" fmla="*/ 2029379 w 2035199"/>
                    <a:gd name="connsiteY2" fmla="*/ 2617938 h 2791280"/>
                    <a:gd name="connsiteX3" fmla="*/ 1724958 w 2035199"/>
                    <a:gd name="connsiteY3" fmla="*/ 2791088 h 2791280"/>
                    <a:gd name="connsiteX4" fmla="*/ 0 w 2035199"/>
                    <a:gd name="connsiteY4" fmla="*/ 1712500 h 2791280"/>
                    <a:gd name="connsiteX5" fmla="*/ 128748 w 2035199"/>
                    <a:gd name="connsiteY5" fmla="*/ 0 h 2791280"/>
                    <a:gd name="connsiteX0" fmla="*/ 128748 w 2040734"/>
                    <a:gd name="connsiteY0" fmla="*/ 0 h 2791096"/>
                    <a:gd name="connsiteX1" fmla="*/ 1282917 w 2040734"/>
                    <a:gd name="connsiteY1" fmla="*/ 1251224 h 2791096"/>
                    <a:gd name="connsiteX2" fmla="*/ 2029379 w 2040734"/>
                    <a:gd name="connsiteY2" fmla="*/ 2617938 h 2791096"/>
                    <a:gd name="connsiteX3" fmla="*/ 1724958 w 2040734"/>
                    <a:gd name="connsiteY3" fmla="*/ 2791088 h 2791096"/>
                    <a:gd name="connsiteX4" fmla="*/ 0 w 2040734"/>
                    <a:gd name="connsiteY4" fmla="*/ 1712500 h 2791096"/>
                    <a:gd name="connsiteX5" fmla="*/ 128748 w 2040734"/>
                    <a:gd name="connsiteY5" fmla="*/ 0 h 2791096"/>
                    <a:gd name="connsiteX0" fmla="*/ 128748 w 2039574"/>
                    <a:gd name="connsiteY0" fmla="*/ 0 h 2791717"/>
                    <a:gd name="connsiteX1" fmla="*/ 1282917 w 2039574"/>
                    <a:gd name="connsiteY1" fmla="*/ 1251224 h 2791717"/>
                    <a:gd name="connsiteX2" fmla="*/ 2029379 w 2039574"/>
                    <a:gd name="connsiteY2" fmla="*/ 2617938 h 2791717"/>
                    <a:gd name="connsiteX3" fmla="*/ 1724958 w 2039574"/>
                    <a:gd name="connsiteY3" fmla="*/ 2791088 h 2791717"/>
                    <a:gd name="connsiteX4" fmla="*/ 0 w 2039574"/>
                    <a:gd name="connsiteY4" fmla="*/ 1712500 h 2791717"/>
                    <a:gd name="connsiteX5" fmla="*/ 128748 w 2039574"/>
                    <a:gd name="connsiteY5" fmla="*/ 0 h 2791717"/>
                    <a:gd name="connsiteX0" fmla="*/ 128748 w 2032459"/>
                    <a:gd name="connsiteY0" fmla="*/ 0 h 2794033"/>
                    <a:gd name="connsiteX1" fmla="*/ 1282917 w 2032459"/>
                    <a:gd name="connsiteY1" fmla="*/ 1251224 h 2794033"/>
                    <a:gd name="connsiteX2" fmla="*/ 2029379 w 2032459"/>
                    <a:gd name="connsiteY2" fmla="*/ 2617938 h 2794033"/>
                    <a:gd name="connsiteX3" fmla="*/ 1724958 w 2032459"/>
                    <a:gd name="connsiteY3" fmla="*/ 2791088 h 2794033"/>
                    <a:gd name="connsiteX4" fmla="*/ 0 w 2032459"/>
                    <a:gd name="connsiteY4" fmla="*/ 1712500 h 2794033"/>
                    <a:gd name="connsiteX5" fmla="*/ 128748 w 2032459"/>
                    <a:gd name="connsiteY5" fmla="*/ 0 h 2794033"/>
                    <a:gd name="connsiteX0" fmla="*/ 128748 w 2046869"/>
                    <a:gd name="connsiteY0" fmla="*/ 0 h 2791964"/>
                    <a:gd name="connsiteX1" fmla="*/ 1282917 w 2046869"/>
                    <a:gd name="connsiteY1" fmla="*/ 1251224 h 2791964"/>
                    <a:gd name="connsiteX2" fmla="*/ 2029379 w 2046869"/>
                    <a:gd name="connsiteY2" fmla="*/ 2617938 h 2791964"/>
                    <a:gd name="connsiteX3" fmla="*/ 1724958 w 2046869"/>
                    <a:gd name="connsiteY3" fmla="*/ 2791088 h 2791964"/>
                    <a:gd name="connsiteX4" fmla="*/ 0 w 2046869"/>
                    <a:gd name="connsiteY4" fmla="*/ 1712500 h 2791964"/>
                    <a:gd name="connsiteX5" fmla="*/ 128748 w 2046869"/>
                    <a:gd name="connsiteY5" fmla="*/ 0 h 2791964"/>
                    <a:gd name="connsiteX0" fmla="*/ 128748 w 2046869"/>
                    <a:gd name="connsiteY0" fmla="*/ 0 h 2798623"/>
                    <a:gd name="connsiteX1" fmla="*/ 1282917 w 2046869"/>
                    <a:gd name="connsiteY1" fmla="*/ 1251224 h 2798623"/>
                    <a:gd name="connsiteX2" fmla="*/ 2029379 w 2046869"/>
                    <a:gd name="connsiteY2" fmla="*/ 2617938 h 2798623"/>
                    <a:gd name="connsiteX3" fmla="*/ 1724958 w 2046869"/>
                    <a:gd name="connsiteY3" fmla="*/ 2798204 h 2798623"/>
                    <a:gd name="connsiteX4" fmla="*/ 0 w 2046869"/>
                    <a:gd name="connsiteY4" fmla="*/ 1712500 h 2798623"/>
                    <a:gd name="connsiteX5" fmla="*/ 128748 w 2046869"/>
                    <a:gd name="connsiteY5" fmla="*/ 0 h 2798623"/>
                    <a:gd name="connsiteX0" fmla="*/ 128748 w 2045363"/>
                    <a:gd name="connsiteY0" fmla="*/ 0 h 2802400"/>
                    <a:gd name="connsiteX1" fmla="*/ 1282917 w 2045363"/>
                    <a:gd name="connsiteY1" fmla="*/ 1251224 h 2802400"/>
                    <a:gd name="connsiteX2" fmla="*/ 2029379 w 2045363"/>
                    <a:gd name="connsiteY2" fmla="*/ 2617938 h 2802400"/>
                    <a:gd name="connsiteX3" fmla="*/ 1724958 w 2045363"/>
                    <a:gd name="connsiteY3" fmla="*/ 2798204 h 2802400"/>
                    <a:gd name="connsiteX4" fmla="*/ 0 w 2045363"/>
                    <a:gd name="connsiteY4" fmla="*/ 1712500 h 2802400"/>
                    <a:gd name="connsiteX5" fmla="*/ 128748 w 2045363"/>
                    <a:gd name="connsiteY5" fmla="*/ 0 h 2802400"/>
                    <a:gd name="connsiteX0" fmla="*/ 128748 w 2045363"/>
                    <a:gd name="connsiteY0" fmla="*/ 0 h 2802400"/>
                    <a:gd name="connsiteX1" fmla="*/ 1252349 w 2045363"/>
                    <a:gd name="connsiteY1" fmla="*/ 1305568 h 2802400"/>
                    <a:gd name="connsiteX2" fmla="*/ 2029379 w 2045363"/>
                    <a:gd name="connsiteY2" fmla="*/ 2617938 h 2802400"/>
                    <a:gd name="connsiteX3" fmla="*/ 1724958 w 2045363"/>
                    <a:gd name="connsiteY3" fmla="*/ 2798204 h 2802400"/>
                    <a:gd name="connsiteX4" fmla="*/ 0 w 2045363"/>
                    <a:gd name="connsiteY4" fmla="*/ 1712500 h 2802400"/>
                    <a:gd name="connsiteX5" fmla="*/ 128748 w 2045363"/>
                    <a:gd name="connsiteY5" fmla="*/ 0 h 2802400"/>
                    <a:gd name="connsiteX0" fmla="*/ 128748 w 2045363"/>
                    <a:gd name="connsiteY0" fmla="*/ 0 h 2802400"/>
                    <a:gd name="connsiteX1" fmla="*/ 1293107 w 2045363"/>
                    <a:gd name="connsiteY1" fmla="*/ 1271603 h 2802400"/>
                    <a:gd name="connsiteX2" fmla="*/ 2029379 w 2045363"/>
                    <a:gd name="connsiteY2" fmla="*/ 2617938 h 2802400"/>
                    <a:gd name="connsiteX3" fmla="*/ 1724958 w 2045363"/>
                    <a:gd name="connsiteY3" fmla="*/ 2798204 h 2802400"/>
                    <a:gd name="connsiteX4" fmla="*/ 0 w 2045363"/>
                    <a:gd name="connsiteY4" fmla="*/ 1712500 h 2802400"/>
                    <a:gd name="connsiteX5" fmla="*/ 128748 w 2045363"/>
                    <a:gd name="connsiteY5" fmla="*/ 0 h 2802400"/>
                    <a:gd name="connsiteX0" fmla="*/ 128748 w 2045363"/>
                    <a:gd name="connsiteY0" fmla="*/ 0 h 2755722"/>
                    <a:gd name="connsiteX1" fmla="*/ 1293107 w 2045363"/>
                    <a:gd name="connsiteY1" fmla="*/ 1271603 h 2755722"/>
                    <a:gd name="connsiteX2" fmla="*/ 2029379 w 2045363"/>
                    <a:gd name="connsiteY2" fmla="*/ 2617938 h 2755722"/>
                    <a:gd name="connsiteX3" fmla="*/ 1724958 w 2045363"/>
                    <a:gd name="connsiteY3" fmla="*/ 2737068 h 2755722"/>
                    <a:gd name="connsiteX4" fmla="*/ 0 w 2045363"/>
                    <a:gd name="connsiteY4" fmla="*/ 1712500 h 2755722"/>
                    <a:gd name="connsiteX5" fmla="*/ 128748 w 2045363"/>
                    <a:gd name="connsiteY5" fmla="*/ 0 h 2755722"/>
                    <a:gd name="connsiteX0" fmla="*/ 128748 w 2044681"/>
                    <a:gd name="connsiteY0" fmla="*/ 0 h 2805463"/>
                    <a:gd name="connsiteX1" fmla="*/ 1293107 w 2044681"/>
                    <a:gd name="connsiteY1" fmla="*/ 1271603 h 2805463"/>
                    <a:gd name="connsiteX2" fmla="*/ 2029379 w 2044681"/>
                    <a:gd name="connsiteY2" fmla="*/ 2617938 h 2805463"/>
                    <a:gd name="connsiteX3" fmla="*/ 1714769 w 2044681"/>
                    <a:gd name="connsiteY3" fmla="*/ 2801601 h 2805463"/>
                    <a:gd name="connsiteX4" fmla="*/ 0 w 2044681"/>
                    <a:gd name="connsiteY4" fmla="*/ 1712500 h 2805463"/>
                    <a:gd name="connsiteX5" fmla="*/ 128748 w 2044681"/>
                    <a:gd name="connsiteY5" fmla="*/ 0 h 2805463"/>
                    <a:gd name="connsiteX0" fmla="*/ 128748 w 2044086"/>
                    <a:gd name="connsiteY0" fmla="*/ 0 h 2808067"/>
                    <a:gd name="connsiteX1" fmla="*/ 1293107 w 2044086"/>
                    <a:gd name="connsiteY1" fmla="*/ 1271603 h 2808067"/>
                    <a:gd name="connsiteX2" fmla="*/ 2029379 w 2044086"/>
                    <a:gd name="connsiteY2" fmla="*/ 2617938 h 2808067"/>
                    <a:gd name="connsiteX3" fmla="*/ 1714769 w 2044086"/>
                    <a:gd name="connsiteY3" fmla="*/ 2801601 h 2808067"/>
                    <a:gd name="connsiteX4" fmla="*/ 0 w 2044086"/>
                    <a:gd name="connsiteY4" fmla="*/ 1712500 h 2808067"/>
                    <a:gd name="connsiteX5" fmla="*/ 128748 w 2044086"/>
                    <a:gd name="connsiteY5" fmla="*/ 0 h 2808067"/>
                    <a:gd name="connsiteX0" fmla="*/ 128748 w 2043885"/>
                    <a:gd name="connsiteY0" fmla="*/ 0 h 2777299"/>
                    <a:gd name="connsiteX1" fmla="*/ 1293107 w 2043885"/>
                    <a:gd name="connsiteY1" fmla="*/ 1271603 h 2777299"/>
                    <a:gd name="connsiteX2" fmla="*/ 2029379 w 2043885"/>
                    <a:gd name="connsiteY2" fmla="*/ 2617938 h 2777299"/>
                    <a:gd name="connsiteX3" fmla="*/ 1711372 w 2043885"/>
                    <a:gd name="connsiteY3" fmla="*/ 2764240 h 2777299"/>
                    <a:gd name="connsiteX4" fmla="*/ 0 w 2043885"/>
                    <a:gd name="connsiteY4" fmla="*/ 1712500 h 2777299"/>
                    <a:gd name="connsiteX5" fmla="*/ 128748 w 2043885"/>
                    <a:gd name="connsiteY5" fmla="*/ 0 h 2777299"/>
                    <a:gd name="connsiteX0" fmla="*/ 128748 w 2044086"/>
                    <a:gd name="connsiteY0" fmla="*/ 0 h 2805070"/>
                    <a:gd name="connsiteX1" fmla="*/ 1293107 w 2044086"/>
                    <a:gd name="connsiteY1" fmla="*/ 1271603 h 2805070"/>
                    <a:gd name="connsiteX2" fmla="*/ 2029379 w 2044086"/>
                    <a:gd name="connsiteY2" fmla="*/ 2617938 h 2805070"/>
                    <a:gd name="connsiteX3" fmla="*/ 1714768 w 2044086"/>
                    <a:gd name="connsiteY3" fmla="*/ 2798205 h 2805070"/>
                    <a:gd name="connsiteX4" fmla="*/ 0 w 2044086"/>
                    <a:gd name="connsiteY4" fmla="*/ 1712500 h 2805070"/>
                    <a:gd name="connsiteX5" fmla="*/ 128748 w 2044086"/>
                    <a:gd name="connsiteY5" fmla="*/ 0 h 2805070"/>
                    <a:gd name="connsiteX0" fmla="*/ 128748 w 2042843"/>
                    <a:gd name="connsiteY0" fmla="*/ 0 h 2798205"/>
                    <a:gd name="connsiteX1" fmla="*/ 1293107 w 2042843"/>
                    <a:gd name="connsiteY1" fmla="*/ 1271603 h 2798205"/>
                    <a:gd name="connsiteX2" fmla="*/ 2029379 w 2042843"/>
                    <a:gd name="connsiteY2" fmla="*/ 2617938 h 2798205"/>
                    <a:gd name="connsiteX3" fmla="*/ 1714768 w 2042843"/>
                    <a:gd name="connsiteY3" fmla="*/ 2798205 h 2798205"/>
                    <a:gd name="connsiteX4" fmla="*/ 0 w 2042843"/>
                    <a:gd name="connsiteY4" fmla="*/ 1712500 h 2798205"/>
                    <a:gd name="connsiteX5" fmla="*/ 128748 w 2042843"/>
                    <a:gd name="connsiteY5" fmla="*/ 0 h 2798205"/>
                    <a:gd name="connsiteX0" fmla="*/ 128748 w 2043896"/>
                    <a:gd name="connsiteY0" fmla="*/ 0 h 2806438"/>
                    <a:gd name="connsiteX1" fmla="*/ 1293107 w 2043896"/>
                    <a:gd name="connsiteY1" fmla="*/ 1271603 h 2806438"/>
                    <a:gd name="connsiteX2" fmla="*/ 2029379 w 2043896"/>
                    <a:gd name="connsiteY2" fmla="*/ 2617938 h 2806438"/>
                    <a:gd name="connsiteX3" fmla="*/ 1714768 w 2043896"/>
                    <a:gd name="connsiteY3" fmla="*/ 2798205 h 2806438"/>
                    <a:gd name="connsiteX4" fmla="*/ 0 w 2043896"/>
                    <a:gd name="connsiteY4" fmla="*/ 1712500 h 2806438"/>
                    <a:gd name="connsiteX5" fmla="*/ 128748 w 2043896"/>
                    <a:gd name="connsiteY5" fmla="*/ 0 h 2806438"/>
                    <a:gd name="connsiteX0" fmla="*/ 128748 w 2044732"/>
                    <a:gd name="connsiteY0" fmla="*/ 0 h 2757940"/>
                    <a:gd name="connsiteX1" fmla="*/ 1293107 w 2044732"/>
                    <a:gd name="connsiteY1" fmla="*/ 1271603 h 2757940"/>
                    <a:gd name="connsiteX2" fmla="*/ 2029379 w 2044732"/>
                    <a:gd name="connsiteY2" fmla="*/ 2617938 h 2757940"/>
                    <a:gd name="connsiteX3" fmla="*/ 1728354 w 2044732"/>
                    <a:gd name="connsiteY3" fmla="*/ 2733673 h 2757940"/>
                    <a:gd name="connsiteX4" fmla="*/ 0 w 2044732"/>
                    <a:gd name="connsiteY4" fmla="*/ 1712500 h 2757940"/>
                    <a:gd name="connsiteX5" fmla="*/ 128748 w 2044732"/>
                    <a:gd name="connsiteY5" fmla="*/ 0 h 2757940"/>
                    <a:gd name="connsiteX0" fmla="*/ 128748 w 2041003"/>
                    <a:gd name="connsiteY0" fmla="*/ 0 h 2806439"/>
                    <a:gd name="connsiteX1" fmla="*/ 1293107 w 2041003"/>
                    <a:gd name="connsiteY1" fmla="*/ 1271603 h 2806439"/>
                    <a:gd name="connsiteX2" fmla="*/ 2029379 w 2041003"/>
                    <a:gd name="connsiteY2" fmla="*/ 2617938 h 2806439"/>
                    <a:gd name="connsiteX3" fmla="*/ 1653630 w 2041003"/>
                    <a:gd name="connsiteY3" fmla="*/ 2798206 h 2806439"/>
                    <a:gd name="connsiteX4" fmla="*/ 0 w 2041003"/>
                    <a:gd name="connsiteY4" fmla="*/ 1712500 h 2806439"/>
                    <a:gd name="connsiteX5" fmla="*/ 128748 w 2041003"/>
                    <a:gd name="connsiteY5" fmla="*/ 0 h 2806439"/>
                    <a:gd name="connsiteX0" fmla="*/ 128748 w 2064581"/>
                    <a:gd name="connsiteY0" fmla="*/ 0 h 2883819"/>
                    <a:gd name="connsiteX1" fmla="*/ 1293107 w 2064581"/>
                    <a:gd name="connsiteY1" fmla="*/ 1271603 h 2883819"/>
                    <a:gd name="connsiteX2" fmla="*/ 2029379 w 2064581"/>
                    <a:gd name="connsiteY2" fmla="*/ 2617938 h 2883819"/>
                    <a:gd name="connsiteX3" fmla="*/ 1917217 w 2064581"/>
                    <a:gd name="connsiteY3" fmla="*/ 2793000 h 2883819"/>
                    <a:gd name="connsiteX4" fmla="*/ 1653630 w 2064581"/>
                    <a:gd name="connsiteY4" fmla="*/ 2798206 h 2883819"/>
                    <a:gd name="connsiteX5" fmla="*/ 0 w 2064581"/>
                    <a:gd name="connsiteY5" fmla="*/ 1712500 h 2883819"/>
                    <a:gd name="connsiteX6" fmla="*/ 128748 w 2064581"/>
                    <a:gd name="connsiteY6" fmla="*/ 0 h 2883819"/>
                    <a:gd name="connsiteX0" fmla="*/ 128748 w 2056154"/>
                    <a:gd name="connsiteY0" fmla="*/ 0 h 2858542"/>
                    <a:gd name="connsiteX1" fmla="*/ 1293107 w 2056154"/>
                    <a:gd name="connsiteY1" fmla="*/ 1271603 h 2858542"/>
                    <a:gd name="connsiteX2" fmla="*/ 2029379 w 2056154"/>
                    <a:gd name="connsiteY2" fmla="*/ 2617938 h 2858542"/>
                    <a:gd name="connsiteX3" fmla="*/ 1842495 w 2056154"/>
                    <a:gd name="connsiteY3" fmla="*/ 2670726 h 2858542"/>
                    <a:gd name="connsiteX4" fmla="*/ 1653630 w 2056154"/>
                    <a:gd name="connsiteY4" fmla="*/ 2798206 h 2858542"/>
                    <a:gd name="connsiteX5" fmla="*/ 0 w 2056154"/>
                    <a:gd name="connsiteY5" fmla="*/ 1712500 h 2858542"/>
                    <a:gd name="connsiteX6" fmla="*/ 128748 w 2056154"/>
                    <a:gd name="connsiteY6" fmla="*/ 0 h 2858542"/>
                    <a:gd name="connsiteX0" fmla="*/ 128748 w 2063612"/>
                    <a:gd name="connsiteY0" fmla="*/ 0 h 2885823"/>
                    <a:gd name="connsiteX1" fmla="*/ 1293107 w 2063612"/>
                    <a:gd name="connsiteY1" fmla="*/ 1271603 h 2885823"/>
                    <a:gd name="connsiteX2" fmla="*/ 2029379 w 2063612"/>
                    <a:gd name="connsiteY2" fmla="*/ 2617938 h 2885823"/>
                    <a:gd name="connsiteX3" fmla="*/ 1910424 w 2063612"/>
                    <a:gd name="connsiteY3" fmla="*/ 2799793 h 2885823"/>
                    <a:gd name="connsiteX4" fmla="*/ 1653630 w 2063612"/>
                    <a:gd name="connsiteY4" fmla="*/ 2798206 h 2885823"/>
                    <a:gd name="connsiteX5" fmla="*/ 0 w 2063612"/>
                    <a:gd name="connsiteY5" fmla="*/ 1712500 h 2885823"/>
                    <a:gd name="connsiteX6" fmla="*/ 128748 w 2063612"/>
                    <a:gd name="connsiteY6" fmla="*/ 0 h 2885823"/>
                    <a:gd name="connsiteX0" fmla="*/ 128748 w 2063612"/>
                    <a:gd name="connsiteY0" fmla="*/ 0 h 2817157"/>
                    <a:gd name="connsiteX1" fmla="*/ 1293107 w 2063612"/>
                    <a:gd name="connsiteY1" fmla="*/ 1271603 h 2817157"/>
                    <a:gd name="connsiteX2" fmla="*/ 2029379 w 2063612"/>
                    <a:gd name="connsiteY2" fmla="*/ 2617938 h 2817157"/>
                    <a:gd name="connsiteX3" fmla="*/ 1910424 w 2063612"/>
                    <a:gd name="connsiteY3" fmla="*/ 2799793 h 2817157"/>
                    <a:gd name="connsiteX4" fmla="*/ 1653630 w 2063612"/>
                    <a:gd name="connsiteY4" fmla="*/ 2798206 h 2817157"/>
                    <a:gd name="connsiteX5" fmla="*/ 0 w 2063612"/>
                    <a:gd name="connsiteY5" fmla="*/ 1712500 h 2817157"/>
                    <a:gd name="connsiteX6" fmla="*/ 128748 w 2063612"/>
                    <a:gd name="connsiteY6" fmla="*/ 0 h 2817157"/>
                    <a:gd name="connsiteX0" fmla="*/ 128748 w 2063612"/>
                    <a:gd name="connsiteY0" fmla="*/ 0 h 2807964"/>
                    <a:gd name="connsiteX1" fmla="*/ 1293107 w 2063612"/>
                    <a:gd name="connsiteY1" fmla="*/ 1271603 h 2807964"/>
                    <a:gd name="connsiteX2" fmla="*/ 2029379 w 2063612"/>
                    <a:gd name="connsiteY2" fmla="*/ 2617938 h 2807964"/>
                    <a:gd name="connsiteX3" fmla="*/ 1910424 w 2063612"/>
                    <a:gd name="connsiteY3" fmla="*/ 2799793 h 2807964"/>
                    <a:gd name="connsiteX4" fmla="*/ 1653630 w 2063612"/>
                    <a:gd name="connsiteY4" fmla="*/ 2798206 h 2807964"/>
                    <a:gd name="connsiteX5" fmla="*/ 0 w 2063612"/>
                    <a:gd name="connsiteY5" fmla="*/ 1712500 h 2807964"/>
                    <a:gd name="connsiteX6" fmla="*/ 128748 w 2063612"/>
                    <a:gd name="connsiteY6" fmla="*/ 0 h 2807964"/>
                    <a:gd name="connsiteX0" fmla="*/ 128748 w 2063612"/>
                    <a:gd name="connsiteY0" fmla="*/ 0 h 2805057"/>
                    <a:gd name="connsiteX1" fmla="*/ 1293107 w 2063612"/>
                    <a:gd name="connsiteY1" fmla="*/ 1271603 h 2805057"/>
                    <a:gd name="connsiteX2" fmla="*/ 2029379 w 2063612"/>
                    <a:gd name="connsiteY2" fmla="*/ 2617938 h 2805057"/>
                    <a:gd name="connsiteX3" fmla="*/ 1910424 w 2063612"/>
                    <a:gd name="connsiteY3" fmla="*/ 2789604 h 2805057"/>
                    <a:gd name="connsiteX4" fmla="*/ 1653630 w 2063612"/>
                    <a:gd name="connsiteY4" fmla="*/ 2798206 h 2805057"/>
                    <a:gd name="connsiteX5" fmla="*/ 0 w 2063612"/>
                    <a:gd name="connsiteY5" fmla="*/ 1712500 h 2805057"/>
                    <a:gd name="connsiteX6" fmla="*/ 128748 w 2063612"/>
                    <a:gd name="connsiteY6" fmla="*/ 0 h 2805057"/>
                    <a:gd name="connsiteX0" fmla="*/ 128748 w 2063612"/>
                    <a:gd name="connsiteY0" fmla="*/ 0 h 2798207"/>
                    <a:gd name="connsiteX1" fmla="*/ 1293107 w 2063612"/>
                    <a:gd name="connsiteY1" fmla="*/ 1271603 h 2798207"/>
                    <a:gd name="connsiteX2" fmla="*/ 2029379 w 2063612"/>
                    <a:gd name="connsiteY2" fmla="*/ 2617938 h 2798207"/>
                    <a:gd name="connsiteX3" fmla="*/ 1910424 w 2063612"/>
                    <a:gd name="connsiteY3" fmla="*/ 2789604 h 2798207"/>
                    <a:gd name="connsiteX4" fmla="*/ 1653630 w 2063612"/>
                    <a:gd name="connsiteY4" fmla="*/ 2798206 h 2798207"/>
                    <a:gd name="connsiteX5" fmla="*/ 0 w 2063612"/>
                    <a:gd name="connsiteY5" fmla="*/ 1712500 h 2798207"/>
                    <a:gd name="connsiteX6" fmla="*/ 128748 w 2063612"/>
                    <a:gd name="connsiteY6" fmla="*/ 0 h 2798207"/>
                    <a:gd name="connsiteX0" fmla="*/ 128748 w 2063612"/>
                    <a:gd name="connsiteY0" fmla="*/ 0 h 2798206"/>
                    <a:gd name="connsiteX1" fmla="*/ 1293107 w 2063612"/>
                    <a:gd name="connsiteY1" fmla="*/ 1271603 h 2798206"/>
                    <a:gd name="connsiteX2" fmla="*/ 2029379 w 2063612"/>
                    <a:gd name="connsiteY2" fmla="*/ 2617938 h 2798206"/>
                    <a:gd name="connsiteX3" fmla="*/ 1910424 w 2063612"/>
                    <a:gd name="connsiteY3" fmla="*/ 2755640 h 2798206"/>
                    <a:gd name="connsiteX4" fmla="*/ 1653630 w 2063612"/>
                    <a:gd name="connsiteY4" fmla="*/ 2798206 h 2798206"/>
                    <a:gd name="connsiteX5" fmla="*/ 0 w 2063612"/>
                    <a:gd name="connsiteY5" fmla="*/ 1712500 h 2798206"/>
                    <a:gd name="connsiteX6" fmla="*/ 128748 w 2063612"/>
                    <a:gd name="connsiteY6" fmla="*/ 0 h 2798206"/>
                    <a:gd name="connsiteX0" fmla="*/ 128748 w 2062692"/>
                    <a:gd name="connsiteY0" fmla="*/ 0 h 2805098"/>
                    <a:gd name="connsiteX1" fmla="*/ 1293107 w 2062692"/>
                    <a:gd name="connsiteY1" fmla="*/ 1271603 h 2805098"/>
                    <a:gd name="connsiteX2" fmla="*/ 2029379 w 2062692"/>
                    <a:gd name="connsiteY2" fmla="*/ 2617938 h 2805098"/>
                    <a:gd name="connsiteX3" fmla="*/ 1903631 w 2062692"/>
                    <a:gd name="connsiteY3" fmla="*/ 2803191 h 2805098"/>
                    <a:gd name="connsiteX4" fmla="*/ 1653630 w 2062692"/>
                    <a:gd name="connsiteY4" fmla="*/ 2798206 h 2805098"/>
                    <a:gd name="connsiteX5" fmla="*/ 0 w 2062692"/>
                    <a:gd name="connsiteY5" fmla="*/ 1712500 h 2805098"/>
                    <a:gd name="connsiteX6" fmla="*/ 128748 w 2062692"/>
                    <a:gd name="connsiteY6" fmla="*/ 0 h 2805098"/>
                    <a:gd name="connsiteX0" fmla="*/ 128748 w 2062249"/>
                    <a:gd name="connsiteY0" fmla="*/ 0 h 2798207"/>
                    <a:gd name="connsiteX1" fmla="*/ 1293107 w 2062249"/>
                    <a:gd name="connsiteY1" fmla="*/ 1271603 h 2798207"/>
                    <a:gd name="connsiteX2" fmla="*/ 2029379 w 2062249"/>
                    <a:gd name="connsiteY2" fmla="*/ 2617938 h 2798207"/>
                    <a:gd name="connsiteX3" fmla="*/ 1900235 w 2062249"/>
                    <a:gd name="connsiteY3" fmla="*/ 2789605 h 2798207"/>
                    <a:gd name="connsiteX4" fmla="*/ 1653630 w 2062249"/>
                    <a:gd name="connsiteY4" fmla="*/ 2798206 h 2798207"/>
                    <a:gd name="connsiteX5" fmla="*/ 0 w 2062249"/>
                    <a:gd name="connsiteY5" fmla="*/ 1712500 h 2798207"/>
                    <a:gd name="connsiteX6" fmla="*/ 128748 w 2062249"/>
                    <a:gd name="connsiteY6" fmla="*/ 0 h 2798207"/>
                    <a:gd name="connsiteX0" fmla="*/ 128748 w 2062249"/>
                    <a:gd name="connsiteY0" fmla="*/ 0 h 2798206"/>
                    <a:gd name="connsiteX1" fmla="*/ 1293107 w 2062249"/>
                    <a:gd name="connsiteY1" fmla="*/ 1271603 h 2798206"/>
                    <a:gd name="connsiteX2" fmla="*/ 2029379 w 2062249"/>
                    <a:gd name="connsiteY2" fmla="*/ 2617938 h 2798206"/>
                    <a:gd name="connsiteX3" fmla="*/ 1900235 w 2062249"/>
                    <a:gd name="connsiteY3" fmla="*/ 2789605 h 2798206"/>
                    <a:gd name="connsiteX4" fmla="*/ 1653630 w 2062249"/>
                    <a:gd name="connsiteY4" fmla="*/ 2798206 h 2798206"/>
                    <a:gd name="connsiteX5" fmla="*/ 0 w 2062249"/>
                    <a:gd name="connsiteY5" fmla="*/ 1712500 h 2798206"/>
                    <a:gd name="connsiteX6" fmla="*/ 128748 w 2062249"/>
                    <a:gd name="connsiteY6" fmla="*/ 0 h 2798206"/>
                    <a:gd name="connsiteX0" fmla="*/ 128748 w 2061397"/>
                    <a:gd name="connsiteY0" fmla="*/ 0 h 2803191"/>
                    <a:gd name="connsiteX1" fmla="*/ 1293107 w 2061397"/>
                    <a:gd name="connsiteY1" fmla="*/ 1271603 h 2803191"/>
                    <a:gd name="connsiteX2" fmla="*/ 2029379 w 2061397"/>
                    <a:gd name="connsiteY2" fmla="*/ 2617938 h 2803191"/>
                    <a:gd name="connsiteX3" fmla="*/ 1893442 w 2061397"/>
                    <a:gd name="connsiteY3" fmla="*/ 2803191 h 2803191"/>
                    <a:gd name="connsiteX4" fmla="*/ 1653630 w 2061397"/>
                    <a:gd name="connsiteY4" fmla="*/ 2798206 h 2803191"/>
                    <a:gd name="connsiteX5" fmla="*/ 0 w 2061397"/>
                    <a:gd name="connsiteY5" fmla="*/ 1712500 h 2803191"/>
                    <a:gd name="connsiteX6" fmla="*/ 128748 w 2061397"/>
                    <a:gd name="connsiteY6" fmla="*/ 0 h 2803191"/>
                    <a:gd name="connsiteX0" fmla="*/ 128748 w 2061397"/>
                    <a:gd name="connsiteY0" fmla="*/ 0 h 2803191"/>
                    <a:gd name="connsiteX1" fmla="*/ 1293107 w 2061397"/>
                    <a:gd name="connsiteY1" fmla="*/ 1271603 h 2803191"/>
                    <a:gd name="connsiteX2" fmla="*/ 2029379 w 2061397"/>
                    <a:gd name="connsiteY2" fmla="*/ 2617938 h 2803191"/>
                    <a:gd name="connsiteX3" fmla="*/ 1893442 w 2061397"/>
                    <a:gd name="connsiteY3" fmla="*/ 2803191 h 2803191"/>
                    <a:gd name="connsiteX4" fmla="*/ 1653630 w 2061397"/>
                    <a:gd name="connsiteY4" fmla="*/ 2798206 h 2803191"/>
                    <a:gd name="connsiteX5" fmla="*/ 0 w 2061397"/>
                    <a:gd name="connsiteY5" fmla="*/ 1712500 h 2803191"/>
                    <a:gd name="connsiteX6" fmla="*/ 128748 w 2061397"/>
                    <a:gd name="connsiteY6" fmla="*/ 0 h 2803191"/>
                    <a:gd name="connsiteX0" fmla="*/ 128748 w 2061397"/>
                    <a:gd name="connsiteY0" fmla="*/ 0 h 2798207"/>
                    <a:gd name="connsiteX1" fmla="*/ 1293107 w 2061397"/>
                    <a:gd name="connsiteY1" fmla="*/ 1271603 h 2798207"/>
                    <a:gd name="connsiteX2" fmla="*/ 2029379 w 2061397"/>
                    <a:gd name="connsiteY2" fmla="*/ 2617938 h 2798207"/>
                    <a:gd name="connsiteX3" fmla="*/ 1893442 w 2061397"/>
                    <a:gd name="connsiteY3" fmla="*/ 2796398 h 2798207"/>
                    <a:gd name="connsiteX4" fmla="*/ 1653630 w 2061397"/>
                    <a:gd name="connsiteY4" fmla="*/ 2798206 h 2798207"/>
                    <a:gd name="connsiteX5" fmla="*/ 0 w 2061397"/>
                    <a:gd name="connsiteY5" fmla="*/ 1712500 h 2798207"/>
                    <a:gd name="connsiteX6" fmla="*/ 128748 w 2061397"/>
                    <a:gd name="connsiteY6" fmla="*/ 0 h 2798207"/>
                    <a:gd name="connsiteX0" fmla="*/ 128748 w 2040917"/>
                    <a:gd name="connsiteY0" fmla="*/ 0 h 2798207"/>
                    <a:gd name="connsiteX1" fmla="*/ 1293107 w 2040917"/>
                    <a:gd name="connsiteY1" fmla="*/ 1271603 h 2798207"/>
                    <a:gd name="connsiteX2" fmla="*/ 2029379 w 2040917"/>
                    <a:gd name="connsiteY2" fmla="*/ 2617938 h 2798207"/>
                    <a:gd name="connsiteX3" fmla="*/ 1893442 w 2040917"/>
                    <a:gd name="connsiteY3" fmla="*/ 2796398 h 2798207"/>
                    <a:gd name="connsiteX4" fmla="*/ 1653630 w 2040917"/>
                    <a:gd name="connsiteY4" fmla="*/ 2798206 h 2798207"/>
                    <a:gd name="connsiteX5" fmla="*/ 0 w 2040917"/>
                    <a:gd name="connsiteY5" fmla="*/ 1712500 h 2798207"/>
                    <a:gd name="connsiteX6" fmla="*/ 128748 w 2040917"/>
                    <a:gd name="connsiteY6" fmla="*/ 0 h 2798207"/>
                    <a:gd name="connsiteX0" fmla="*/ 128748 w 2039282"/>
                    <a:gd name="connsiteY0" fmla="*/ 0 h 2798207"/>
                    <a:gd name="connsiteX1" fmla="*/ 1293107 w 2039282"/>
                    <a:gd name="connsiteY1" fmla="*/ 1271603 h 2798207"/>
                    <a:gd name="connsiteX2" fmla="*/ 2029379 w 2039282"/>
                    <a:gd name="connsiteY2" fmla="*/ 2617938 h 2798207"/>
                    <a:gd name="connsiteX3" fmla="*/ 1866270 w 2039282"/>
                    <a:gd name="connsiteY3" fmla="*/ 2796398 h 2798207"/>
                    <a:gd name="connsiteX4" fmla="*/ 1653630 w 2039282"/>
                    <a:gd name="connsiteY4" fmla="*/ 2798206 h 2798207"/>
                    <a:gd name="connsiteX5" fmla="*/ 0 w 2039282"/>
                    <a:gd name="connsiteY5" fmla="*/ 1712500 h 2798207"/>
                    <a:gd name="connsiteX6" fmla="*/ 128748 w 2039282"/>
                    <a:gd name="connsiteY6" fmla="*/ 0 h 2798207"/>
                    <a:gd name="connsiteX0" fmla="*/ 128748 w 2041253"/>
                    <a:gd name="connsiteY0" fmla="*/ 0 h 2798857"/>
                    <a:gd name="connsiteX1" fmla="*/ 1293107 w 2041253"/>
                    <a:gd name="connsiteY1" fmla="*/ 1271603 h 2798857"/>
                    <a:gd name="connsiteX2" fmla="*/ 2029379 w 2041253"/>
                    <a:gd name="connsiteY2" fmla="*/ 2617938 h 2798857"/>
                    <a:gd name="connsiteX3" fmla="*/ 1866270 w 2041253"/>
                    <a:gd name="connsiteY3" fmla="*/ 2796398 h 2798857"/>
                    <a:gd name="connsiteX4" fmla="*/ 1653630 w 2041253"/>
                    <a:gd name="connsiteY4" fmla="*/ 2798206 h 2798857"/>
                    <a:gd name="connsiteX5" fmla="*/ 0 w 2041253"/>
                    <a:gd name="connsiteY5" fmla="*/ 1712500 h 2798857"/>
                    <a:gd name="connsiteX6" fmla="*/ 128748 w 2041253"/>
                    <a:gd name="connsiteY6" fmla="*/ 0 h 2798857"/>
                    <a:gd name="connsiteX0" fmla="*/ 128748 w 2047355"/>
                    <a:gd name="connsiteY0" fmla="*/ 0 h 2798207"/>
                    <a:gd name="connsiteX1" fmla="*/ 1293107 w 2047355"/>
                    <a:gd name="connsiteY1" fmla="*/ 1271603 h 2798207"/>
                    <a:gd name="connsiteX2" fmla="*/ 2029379 w 2047355"/>
                    <a:gd name="connsiteY2" fmla="*/ 2617938 h 2798207"/>
                    <a:gd name="connsiteX3" fmla="*/ 1866270 w 2047355"/>
                    <a:gd name="connsiteY3" fmla="*/ 2796398 h 2798207"/>
                    <a:gd name="connsiteX4" fmla="*/ 1653630 w 2047355"/>
                    <a:gd name="connsiteY4" fmla="*/ 2798206 h 2798207"/>
                    <a:gd name="connsiteX5" fmla="*/ 0 w 2047355"/>
                    <a:gd name="connsiteY5" fmla="*/ 1712500 h 2798207"/>
                    <a:gd name="connsiteX6" fmla="*/ 128748 w 2047355"/>
                    <a:gd name="connsiteY6" fmla="*/ 0 h 2798207"/>
                    <a:gd name="connsiteX0" fmla="*/ 128748 w 2047355"/>
                    <a:gd name="connsiteY0" fmla="*/ 0 h 2798207"/>
                    <a:gd name="connsiteX1" fmla="*/ 1293107 w 2047355"/>
                    <a:gd name="connsiteY1" fmla="*/ 1271603 h 2798207"/>
                    <a:gd name="connsiteX2" fmla="*/ 2029379 w 2047355"/>
                    <a:gd name="connsiteY2" fmla="*/ 2617938 h 2798207"/>
                    <a:gd name="connsiteX3" fmla="*/ 1866270 w 2047355"/>
                    <a:gd name="connsiteY3" fmla="*/ 2796398 h 2798207"/>
                    <a:gd name="connsiteX4" fmla="*/ 1653630 w 2047355"/>
                    <a:gd name="connsiteY4" fmla="*/ 2798206 h 2798207"/>
                    <a:gd name="connsiteX5" fmla="*/ 0 w 2047355"/>
                    <a:gd name="connsiteY5" fmla="*/ 1712500 h 2798207"/>
                    <a:gd name="connsiteX6" fmla="*/ 128748 w 2047355"/>
                    <a:gd name="connsiteY6" fmla="*/ 0 h 2798207"/>
                    <a:gd name="connsiteX0" fmla="*/ 128748 w 2047355"/>
                    <a:gd name="connsiteY0" fmla="*/ 0 h 2798428"/>
                    <a:gd name="connsiteX1" fmla="*/ 1293107 w 2047355"/>
                    <a:gd name="connsiteY1" fmla="*/ 1271603 h 2798428"/>
                    <a:gd name="connsiteX2" fmla="*/ 2029379 w 2047355"/>
                    <a:gd name="connsiteY2" fmla="*/ 2617938 h 2798428"/>
                    <a:gd name="connsiteX3" fmla="*/ 1866270 w 2047355"/>
                    <a:gd name="connsiteY3" fmla="*/ 2796398 h 2798428"/>
                    <a:gd name="connsiteX4" fmla="*/ 1653630 w 2047355"/>
                    <a:gd name="connsiteY4" fmla="*/ 2798206 h 2798428"/>
                    <a:gd name="connsiteX5" fmla="*/ 0 w 2047355"/>
                    <a:gd name="connsiteY5" fmla="*/ 1712500 h 2798428"/>
                    <a:gd name="connsiteX6" fmla="*/ 128748 w 2047355"/>
                    <a:gd name="connsiteY6" fmla="*/ 0 h 2798428"/>
                    <a:gd name="connsiteX0" fmla="*/ 128748 w 2045500"/>
                    <a:gd name="connsiteY0" fmla="*/ 0 h 2798428"/>
                    <a:gd name="connsiteX1" fmla="*/ 1293107 w 2045500"/>
                    <a:gd name="connsiteY1" fmla="*/ 1271603 h 2798428"/>
                    <a:gd name="connsiteX2" fmla="*/ 2029379 w 2045500"/>
                    <a:gd name="connsiteY2" fmla="*/ 2617938 h 2798428"/>
                    <a:gd name="connsiteX3" fmla="*/ 1866270 w 2045500"/>
                    <a:gd name="connsiteY3" fmla="*/ 2796398 h 2798428"/>
                    <a:gd name="connsiteX4" fmla="*/ 1653630 w 2045500"/>
                    <a:gd name="connsiteY4" fmla="*/ 2798206 h 2798428"/>
                    <a:gd name="connsiteX5" fmla="*/ 0 w 2045500"/>
                    <a:gd name="connsiteY5" fmla="*/ 1712500 h 2798428"/>
                    <a:gd name="connsiteX6" fmla="*/ 128748 w 2045500"/>
                    <a:gd name="connsiteY6" fmla="*/ 0 h 2798428"/>
                    <a:gd name="connsiteX0" fmla="*/ 128748 w 2045247"/>
                    <a:gd name="connsiteY0" fmla="*/ 0 h 2837324"/>
                    <a:gd name="connsiteX1" fmla="*/ 1293107 w 2045247"/>
                    <a:gd name="connsiteY1" fmla="*/ 1271603 h 2837324"/>
                    <a:gd name="connsiteX2" fmla="*/ 2029379 w 2045247"/>
                    <a:gd name="connsiteY2" fmla="*/ 2617938 h 2837324"/>
                    <a:gd name="connsiteX3" fmla="*/ 1862874 w 2045247"/>
                    <a:gd name="connsiteY3" fmla="*/ 2837157 h 2837324"/>
                    <a:gd name="connsiteX4" fmla="*/ 1653630 w 2045247"/>
                    <a:gd name="connsiteY4" fmla="*/ 2798206 h 2837324"/>
                    <a:gd name="connsiteX5" fmla="*/ 0 w 2045247"/>
                    <a:gd name="connsiteY5" fmla="*/ 1712500 h 2837324"/>
                    <a:gd name="connsiteX6" fmla="*/ 128748 w 2045247"/>
                    <a:gd name="connsiteY6" fmla="*/ 0 h 2837324"/>
                    <a:gd name="connsiteX0" fmla="*/ 128748 w 2042718"/>
                    <a:gd name="connsiteY0" fmla="*/ 0 h 2798207"/>
                    <a:gd name="connsiteX1" fmla="*/ 1293107 w 2042718"/>
                    <a:gd name="connsiteY1" fmla="*/ 1271603 h 2798207"/>
                    <a:gd name="connsiteX2" fmla="*/ 2029379 w 2042718"/>
                    <a:gd name="connsiteY2" fmla="*/ 2617938 h 2798207"/>
                    <a:gd name="connsiteX3" fmla="*/ 1822116 w 2042718"/>
                    <a:gd name="connsiteY3" fmla="*/ 2793002 h 2798207"/>
                    <a:gd name="connsiteX4" fmla="*/ 1653630 w 2042718"/>
                    <a:gd name="connsiteY4" fmla="*/ 2798206 h 2798207"/>
                    <a:gd name="connsiteX5" fmla="*/ 0 w 2042718"/>
                    <a:gd name="connsiteY5" fmla="*/ 1712500 h 2798207"/>
                    <a:gd name="connsiteX6" fmla="*/ 128748 w 2042718"/>
                    <a:gd name="connsiteY6" fmla="*/ 0 h 2798207"/>
                    <a:gd name="connsiteX0" fmla="*/ 128748 w 2047075"/>
                    <a:gd name="connsiteY0" fmla="*/ 0 h 2798207"/>
                    <a:gd name="connsiteX1" fmla="*/ 1293107 w 2047075"/>
                    <a:gd name="connsiteY1" fmla="*/ 1271603 h 2798207"/>
                    <a:gd name="connsiteX2" fmla="*/ 2029379 w 2047075"/>
                    <a:gd name="connsiteY2" fmla="*/ 2617938 h 2798207"/>
                    <a:gd name="connsiteX3" fmla="*/ 1822116 w 2047075"/>
                    <a:gd name="connsiteY3" fmla="*/ 2793002 h 2798207"/>
                    <a:gd name="connsiteX4" fmla="*/ 1653630 w 2047075"/>
                    <a:gd name="connsiteY4" fmla="*/ 2798206 h 2798207"/>
                    <a:gd name="connsiteX5" fmla="*/ 0 w 2047075"/>
                    <a:gd name="connsiteY5" fmla="*/ 1712500 h 2798207"/>
                    <a:gd name="connsiteX6" fmla="*/ 128748 w 2047075"/>
                    <a:gd name="connsiteY6" fmla="*/ 0 h 2798207"/>
                    <a:gd name="connsiteX0" fmla="*/ 128748 w 2047379"/>
                    <a:gd name="connsiteY0" fmla="*/ 0 h 2829647"/>
                    <a:gd name="connsiteX1" fmla="*/ 1293107 w 2047379"/>
                    <a:gd name="connsiteY1" fmla="*/ 1271603 h 2829647"/>
                    <a:gd name="connsiteX2" fmla="*/ 2029379 w 2047379"/>
                    <a:gd name="connsiteY2" fmla="*/ 2617938 h 2829647"/>
                    <a:gd name="connsiteX3" fmla="*/ 1825513 w 2047379"/>
                    <a:gd name="connsiteY3" fmla="*/ 2826967 h 2829647"/>
                    <a:gd name="connsiteX4" fmla="*/ 1653630 w 2047379"/>
                    <a:gd name="connsiteY4" fmla="*/ 2798206 h 2829647"/>
                    <a:gd name="connsiteX5" fmla="*/ 0 w 2047379"/>
                    <a:gd name="connsiteY5" fmla="*/ 1712500 h 2829647"/>
                    <a:gd name="connsiteX6" fmla="*/ 128748 w 2047379"/>
                    <a:gd name="connsiteY6" fmla="*/ 0 h 2829647"/>
                    <a:gd name="connsiteX0" fmla="*/ 128748 w 2048017"/>
                    <a:gd name="connsiteY0" fmla="*/ 0 h 2800343"/>
                    <a:gd name="connsiteX1" fmla="*/ 1293107 w 2048017"/>
                    <a:gd name="connsiteY1" fmla="*/ 1271603 h 2800343"/>
                    <a:gd name="connsiteX2" fmla="*/ 2029379 w 2048017"/>
                    <a:gd name="connsiteY2" fmla="*/ 2617938 h 2800343"/>
                    <a:gd name="connsiteX3" fmla="*/ 1832306 w 2048017"/>
                    <a:gd name="connsiteY3" fmla="*/ 2796398 h 2800343"/>
                    <a:gd name="connsiteX4" fmla="*/ 1653630 w 2048017"/>
                    <a:gd name="connsiteY4" fmla="*/ 2798206 h 2800343"/>
                    <a:gd name="connsiteX5" fmla="*/ 0 w 2048017"/>
                    <a:gd name="connsiteY5" fmla="*/ 1712500 h 2800343"/>
                    <a:gd name="connsiteX6" fmla="*/ 128748 w 2048017"/>
                    <a:gd name="connsiteY6" fmla="*/ 0 h 2800343"/>
                    <a:gd name="connsiteX0" fmla="*/ 128748 w 2048017"/>
                    <a:gd name="connsiteY0" fmla="*/ 0 h 2800343"/>
                    <a:gd name="connsiteX1" fmla="*/ 1293107 w 2048017"/>
                    <a:gd name="connsiteY1" fmla="*/ 1271603 h 2800343"/>
                    <a:gd name="connsiteX2" fmla="*/ 2029379 w 2048017"/>
                    <a:gd name="connsiteY2" fmla="*/ 2617938 h 2800343"/>
                    <a:gd name="connsiteX3" fmla="*/ 1832306 w 2048017"/>
                    <a:gd name="connsiteY3" fmla="*/ 2796398 h 2800343"/>
                    <a:gd name="connsiteX4" fmla="*/ 1653630 w 2048017"/>
                    <a:gd name="connsiteY4" fmla="*/ 2798206 h 2800343"/>
                    <a:gd name="connsiteX5" fmla="*/ 0 w 2048017"/>
                    <a:gd name="connsiteY5" fmla="*/ 1712500 h 2800343"/>
                    <a:gd name="connsiteX6" fmla="*/ 128748 w 2048017"/>
                    <a:gd name="connsiteY6" fmla="*/ 0 h 2800343"/>
                    <a:gd name="connsiteX0" fmla="*/ 128748 w 2048017"/>
                    <a:gd name="connsiteY0" fmla="*/ 0 h 2800343"/>
                    <a:gd name="connsiteX1" fmla="*/ 1293107 w 2048017"/>
                    <a:gd name="connsiteY1" fmla="*/ 1271603 h 2800343"/>
                    <a:gd name="connsiteX2" fmla="*/ 2029379 w 2048017"/>
                    <a:gd name="connsiteY2" fmla="*/ 2617938 h 2800343"/>
                    <a:gd name="connsiteX3" fmla="*/ 1832306 w 2048017"/>
                    <a:gd name="connsiteY3" fmla="*/ 2796398 h 2800343"/>
                    <a:gd name="connsiteX4" fmla="*/ 1653630 w 2048017"/>
                    <a:gd name="connsiteY4" fmla="*/ 2798206 h 2800343"/>
                    <a:gd name="connsiteX5" fmla="*/ 0 w 2048017"/>
                    <a:gd name="connsiteY5" fmla="*/ 1712500 h 2800343"/>
                    <a:gd name="connsiteX6" fmla="*/ 128748 w 2048017"/>
                    <a:gd name="connsiteY6" fmla="*/ 0 h 2800343"/>
                    <a:gd name="connsiteX0" fmla="*/ 128748 w 2048017"/>
                    <a:gd name="connsiteY0" fmla="*/ 0 h 2800343"/>
                    <a:gd name="connsiteX1" fmla="*/ 1293107 w 2048017"/>
                    <a:gd name="connsiteY1" fmla="*/ 1271603 h 2800343"/>
                    <a:gd name="connsiteX2" fmla="*/ 2029379 w 2048017"/>
                    <a:gd name="connsiteY2" fmla="*/ 2617938 h 2800343"/>
                    <a:gd name="connsiteX3" fmla="*/ 1832306 w 2048017"/>
                    <a:gd name="connsiteY3" fmla="*/ 2796398 h 2800343"/>
                    <a:gd name="connsiteX4" fmla="*/ 1657026 w 2048017"/>
                    <a:gd name="connsiteY4" fmla="*/ 2757448 h 2800343"/>
                    <a:gd name="connsiteX5" fmla="*/ 0 w 2048017"/>
                    <a:gd name="connsiteY5" fmla="*/ 1712500 h 2800343"/>
                    <a:gd name="connsiteX6" fmla="*/ 128748 w 2048017"/>
                    <a:gd name="connsiteY6" fmla="*/ 0 h 2800343"/>
                    <a:gd name="connsiteX0" fmla="*/ 128748 w 2048017"/>
                    <a:gd name="connsiteY0" fmla="*/ 0 h 2800343"/>
                    <a:gd name="connsiteX1" fmla="*/ 1293107 w 2048017"/>
                    <a:gd name="connsiteY1" fmla="*/ 1271603 h 2800343"/>
                    <a:gd name="connsiteX2" fmla="*/ 2029379 w 2048017"/>
                    <a:gd name="connsiteY2" fmla="*/ 2617938 h 2800343"/>
                    <a:gd name="connsiteX3" fmla="*/ 1832306 w 2048017"/>
                    <a:gd name="connsiteY3" fmla="*/ 2796398 h 2800343"/>
                    <a:gd name="connsiteX4" fmla="*/ 1636648 w 2048017"/>
                    <a:gd name="connsiteY4" fmla="*/ 2798206 h 2800343"/>
                    <a:gd name="connsiteX5" fmla="*/ 0 w 2048017"/>
                    <a:gd name="connsiteY5" fmla="*/ 1712500 h 2800343"/>
                    <a:gd name="connsiteX6" fmla="*/ 128748 w 2048017"/>
                    <a:gd name="connsiteY6" fmla="*/ 0 h 2800343"/>
                    <a:gd name="connsiteX0" fmla="*/ 128748 w 2046495"/>
                    <a:gd name="connsiteY0" fmla="*/ 0 h 2798206"/>
                    <a:gd name="connsiteX1" fmla="*/ 1293107 w 2046495"/>
                    <a:gd name="connsiteY1" fmla="*/ 1271603 h 2798206"/>
                    <a:gd name="connsiteX2" fmla="*/ 2029379 w 2046495"/>
                    <a:gd name="connsiteY2" fmla="*/ 2617938 h 2798206"/>
                    <a:gd name="connsiteX3" fmla="*/ 1815323 w 2046495"/>
                    <a:gd name="connsiteY3" fmla="*/ 2748848 h 2798206"/>
                    <a:gd name="connsiteX4" fmla="*/ 1636648 w 2046495"/>
                    <a:gd name="connsiteY4" fmla="*/ 2798206 h 2798206"/>
                    <a:gd name="connsiteX5" fmla="*/ 0 w 2046495"/>
                    <a:gd name="connsiteY5" fmla="*/ 1712500 h 2798206"/>
                    <a:gd name="connsiteX6" fmla="*/ 128748 w 2046495"/>
                    <a:gd name="connsiteY6" fmla="*/ 0 h 2798206"/>
                    <a:gd name="connsiteX0" fmla="*/ 128748 w 2046780"/>
                    <a:gd name="connsiteY0" fmla="*/ 0 h 2806774"/>
                    <a:gd name="connsiteX1" fmla="*/ 1293107 w 2046780"/>
                    <a:gd name="connsiteY1" fmla="*/ 1271603 h 2806774"/>
                    <a:gd name="connsiteX2" fmla="*/ 2029379 w 2046780"/>
                    <a:gd name="connsiteY2" fmla="*/ 2617938 h 2806774"/>
                    <a:gd name="connsiteX3" fmla="*/ 1818720 w 2046780"/>
                    <a:gd name="connsiteY3" fmla="*/ 2803192 h 2806774"/>
                    <a:gd name="connsiteX4" fmla="*/ 1636648 w 2046780"/>
                    <a:gd name="connsiteY4" fmla="*/ 2798206 h 2806774"/>
                    <a:gd name="connsiteX5" fmla="*/ 0 w 2046780"/>
                    <a:gd name="connsiteY5" fmla="*/ 1712500 h 2806774"/>
                    <a:gd name="connsiteX6" fmla="*/ 128748 w 2046780"/>
                    <a:gd name="connsiteY6" fmla="*/ 0 h 2806774"/>
                    <a:gd name="connsiteX0" fmla="*/ 128748 w 2046780"/>
                    <a:gd name="connsiteY0" fmla="*/ 0 h 2806774"/>
                    <a:gd name="connsiteX1" fmla="*/ 1293107 w 2046780"/>
                    <a:gd name="connsiteY1" fmla="*/ 1271603 h 2806774"/>
                    <a:gd name="connsiteX2" fmla="*/ 2029379 w 2046780"/>
                    <a:gd name="connsiteY2" fmla="*/ 2617938 h 2806774"/>
                    <a:gd name="connsiteX3" fmla="*/ 1818720 w 2046780"/>
                    <a:gd name="connsiteY3" fmla="*/ 2803192 h 2806774"/>
                    <a:gd name="connsiteX4" fmla="*/ 1636648 w 2046780"/>
                    <a:gd name="connsiteY4" fmla="*/ 2798206 h 2806774"/>
                    <a:gd name="connsiteX5" fmla="*/ 0 w 2046780"/>
                    <a:gd name="connsiteY5" fmla="*/ 1712500 h 2806774"/>
                    <a:gd name="connsiteX6" fmla="*/ 128748 w 2046780"/>
                    <a:gd name="connsiteY6" fmla="*/ 0 h 2806774"/>
                    <a:gd name="connsiteX0" fmla="*/ 128748 w 2046780"/>
                    <a:gd name="connsiteY0" fmla="*/ 0 h 2798206"/>
                    <a:gd name="connsiteX1" fmla="*/ 1293107 w 2046780"/>
                    <a:gd name="connsiteY1" fmla="*/ 1271603 h 2798206"/>
                    <a:gd name="connsiteX2" fmla="*/ 2029379 w 2046780"/>
                    <a:gd name="connsiteY2" fmla="*/ 2617938 h 2798206"/>
                    <a:gd name="connsiteX3" fmla="*/ 1818720 w 2046780"/>
                    <a:gd name="connsiteY3" fmla="*/ 2725073 h 2798206"/>
                    <a:gd name="connsiteX4" fmla="*/ 1636648 w 2046780"/>
                    <a:gd name="connsiteY4" fmla="*/ 2798206 h 2798206"/>
                    <a:gd name="connsiteX5" fmla="*/ 0 w 2046780"/>
                    <a:gd name="connsiteY5" fmla="*/ 1712500 h 2798206"/>
                    <a:gd name="connsiteX6" fmla="*/ 128748 w 2046780"/>
                    <a:gd name="connsiteY6" fmla="*/ 0 h 2798206"/>
                    <a:gd name="connsiteX0" fmla="*/ 128748 w 2049055"/>
                    <a:gd name="connsiteY0" fmla="*/ 0 h 2803552"/>
                    <a:gd name="connsiteX1" fmla="*/ 1293107 w 2049055"/>
                    <a:gd name="connsiteY1" fmla="*/ 1271603 h 2803552"/>
                    <a:gd name="connsiteX2" fmla="*/ 2029379 w 2049055"/>
                    <a:gd name="connsiteY2" fmla="*/ 2617938 h 2803552"/>
                    <a:gd name="connsiteX3" fmla="*/ 1842496 w 2049055"/>
                    <a:gd name="connsiteY3" fmla="*/ 2799796 h 2803552"/>
                    <a:gd name="connsiteX4" fmla="*/ 1636648 w 2049055"/>
                    <a:gd name="connsiteY4" fmla="*/ 2798206 h 2803552"/>
                    <a:gd name="connsiteX5" fmla="*/ 0 w 2049055"/>
                    <a:gd name="connsiteY5" fmla="*/ 1712500 h 2803552"/>
                    <a:gd name="connsiteX6" fmla="*/ 128748 w 2049055"/>
                    <a:gd name="connsiteY6" fmla="*/ 0 h 2803552"/>
                    <a:gd name="connsiteX0" fmla="*/ 128748 w 2048403"/>
                    <a:gd name="connsiteY0" fmla="*/ 0 h 2801598"/>
                    <a:gd name="connsiteX1" fmla="*/ 1293107 w 2048403"/>
                    <a:gd name="connsiteY1" fmla="*/ 1271603 h 2801598"/>
                    <a:gd name="connsiteX2" fmla="*/ 2029379 w 2048403"/>
                    <a:gd name="connsiteY2" fmla="*/ 2617938 h 2801598"/>
                    <a:gd name="connsiteX3" fmla="*/ 1842496 w 2048403"/>
                    <a:gd name="connsiteY3" fmla="*/ 2799796 h 2801598"/>
                    <a:gd name="connsiteX4" fmla="*/ 1636648 w 2048403"/>
                    <a:gd name="connsiteY4" fmla="*/ 2798206 h 2801598"/>
                    <a:gd name="connsiteX5" fmla="*/ 0 w 2048403"/>
                    <a:gd name="connsiteY5" fmla="*/ 1712500 h 2801598"/>
                    <a:gd name="connsiteX6" fmla="*/ 128748 w 2048403"/>
                    <a:gd name="connsiteY6" fmla="*/ 0 h 2801598"/>
                    <a:gd name="connsiteX0" fmla="*/ 128748 w 2048403"/>
                    <a:gd name="connsiteY0" fmla="*/ 0 h 2801598"/>
                    <a:gd name="connsiteX1" fmla="*/ 1293107 w 2048403"/>
                    <a:gd name="connsiteY1" fmla="*/ 1271603 h 2801598"/>
                    <a:gd name="connsiteX2" fmla="*/ 2029379 w 2048403"/>
                    <a:gd name="connsiteY2" fmla="*/ 2617938 h 2801598"/>
                    <a:gd name="connsiteX3" fmla="*/ 1842496 w 2048403"/>
                    <a:gd name="connsiteY3" fmla="*/ 2799796 h 2801598"/>
                    <a:gd name="connsiteX4" fmla="*/ 1633251 w 2048403"/>
                    <a:gd name="connsiteY4" fmla="*/ 2716691 h 2801598"/>
                    <a:gd name="connsiteX5" fmla="*/ 0 w 2048403"/>
                    <a:gd name="connsiteY5" fmla="*/ 1712500 h 2801598"/>
                    <a:gd name="connsiteX6" fmla="*/ 128748 w 2048403"/>
                    <a:gd name="connsiteY6" fmla="*/ 0 h 2801598"/>
                    <a:gd name="connsiteX0" fmla="*/ 128748 w 2048403"/>
                    <a:gd name="connsiteY0" fmla="*/ 0 h 2801598"/>
                    <a:gd name="connsiteX1" fmla="*/ 1293107 w 2048403"/>
                    <a:gd name="connsiteY1" fmla="*/ 1271603 h 2801598"/>
                    <a:gd name="connsiteX2" fmla="*/ 2029379 w 2048403"/>
                    <a:gd name="connsiteY2" fmla="*/ 2617938 h 2801598"/>
                    <a:gd name="connsiteX3" fmla="*/ 1842496 w 2048403"/>
                    <a:gd name="connsiteY3" fmla="*/ 2799796 h 2801598"/>
                    <a:gd name="connsiteX4" fmla="*/ 1606080 w 2048403"/>
                    <a:gd name="connsiteY4" fmla="*/ 2798206 h 2801598"/>
                    <a:gd name="connsiteX5" fmla="*/ 0 w 2048403"/>
                    <a:gd name="connsiteY5" fmla="*/ 1712500 h 2801598"/>
                    <a:gd name="connsiteX6" fmla="*/ 128748 w 2048403"/>
                    <a:gd name="connsiteY6" fmla="*/ 0 h 2801598"/>
                    <a:gd name="connsiteX0" fmla="*/ 128748 w 2048403"/>
                    <a:gd name="connsiteY0" fmla="*/ 0 h 2801598"/>
                    <a:gd name="connsiteX1" fmla="*/ 1293107 w 2048403"/>
                    <a:gd name="connsiteY1" fmla="*/ 1271603 h 2801598"/>
                    <a:gd name="connsiteX2" fmla="*/ 2029379 w 2048403"/>
                    <a:gd name="connsiteY2" fmla="*/ 2617938 h 2801598"/>
                    <a:gd name="connsiteX3" fmla="*/ 1842496 w 2048403"/>
                    <a:gd name="connsiteY3" fmla="*/ 2799796 h 2801598"/>
                    <a:gd name="connsiteX4" fmla="*/ 1619666 w 2048403"/>
                    <a:gd name="connsiteY4" fmla="*/ 2737070 h 2801598"/>
                    <a:gd name="connsiteX5" fmla="*/ 0 w 2048403"/>
                    <a:gd name="connsiteY5" fmla="*/ 1712500 h 2801598"/>
                    <a:gd name="connsiteX6" fmla="*/ 128748 w 2048403"/>
                    <a:gd name="connsiteY6" fmla="*/ 0 h 2801598"/>
                    <a:gd name="connsiteX0" fmla="*/ 128748 w 2048403"/>
                    <a:gd name="connsiteY0" fmla="*/ 0 h 2805000"/>
                    <a:gd name="connsiteX1" fmla="*/ 1293107 w 2048403"/>
                    <a:gd name="connsiteY1" fmla="*/ 1271603 h 2805000"/>
                    <a:gd name="connsiteX2" fmla="*/ 2029379 w 2048403"/>
                    <a:gd name="connsiteY2" fmla="*/ 2617938 h 2805000"/>
                    <a:gd name="connsiteX3" fmla="*/ 1842496 w 2048403"/>
                    <a:gd name="connsiteY3" fmla="*/ 2799796 h 2805000"/>
                    <a:gd name="connsiteX4" fmla="*/ 1585702 w 2048403"/>
                    <a:gd name="connsiteY4" fmla="*/ 2804999 h 2805000"/>
                    <a:gd name="connsiteX5" fmla="*/ 0 w 2048403"/>
                    <a:gd name="connsiteY5" fmla="*/ 1712500 h 2805000"/>
                    <a:gd name="connsiteX6" fmla="*/ 128748 w 2048403"/>
                    <a:gd name="connsiteY6" fmla="*/ 0 h 2805000"/>
                    <a:gd name="connsiteX0" fmla="*/ 128748 w 2048403"/>
                    <a:gd name="connsiteY0" fmla="*/ 0 h 2801598"/>
                    <a:gd name="connsiteX1" fmla="*/ 1293107 w 2048403"/>
                    <a:gd name="connsiteY1" fmla="*/ 1271603 h 2801598"/>
                    <a:gd name="connsiteX2" fmla="*/ 2029379 w 2048403"/>
                    <a:gd name="connsiteY2" fmla="*/ 2617938 h 2801598"/>
                    <a:gd name="connsiteX3" fmla="*/ 1842496 w 2048403"/>
                    <a:gd name="connsiteY3" fmla="*/ 2799796 h 2801598"/>
                    <a:gd name="connsiteX4" fmla="*/ 1585702 w 2048403"/>
                    <a:gd name="connsiteY4" fmla="*/ 2798206 h 2801598"/>
                    <a:gd name="connsiteX5" fmla="*/ 0 w 2048403"/>
                    <a:gd name="connsiteY5" fmla="*/ 1712500 h 2801598"/>
                    <a:gd name="connsiteX6" fmla="*/ 128748 w 2048403"/>
                    <a:gd name="connsiteY6" fmla="*/ 0 h 2801598"/>
                    <a:gd name="connsiteX0" fmla="*/ 128748 w 2048752"/>
                    <a:gd name="connsiteY0" fmla="*/ 0 h 2798206"/>
                    <a:gd name="connsiteX1" fmla="*/ 1293107 w 2048752"/>
                    <a:gd name="connsiteY1" fmla="*/ 1271603 h 2798206"/>
                    <a:gd name="connsiteX2" fmla="*/ 2029379 w 2048752"/>
                    <a:gd name="connsiteY2" fmla="*/ 2617938 h 2798206"/>
                    <a:gd name="connsiteX3" fmla="*/ 1845893 w 2048752"/>
                    <a:gd name="connsiteY3" fmla="*/ 2725073 h 2798206"/>
                    <a:gd name="connsiteX4" fmla="*/ 1585702 w 2048752"/>
                    <a:gd name="connsiteY4" fmla="*/ 2798206 h 2798206"/>
                    <a:gd name="connsiteX5" fmla="*/ 0 w 2048752"/>
                    <a:gd name="connsiteY5" fmla="*/ 1712500 h 2798206"/>
                    <a:gd name="connsiteX6" fmla="*/ 128748 w 2048752"/>
                    <a:gd name="connsiteY6" fmla="*/ 0 h 2798206"/>
                    <a:gd name="connsiteX0" fmla="*/ 128748 w 2047117"/>
                    <a:gd name="connsiteY0" fmla="*/ 0 h 2801598"/>
                    <a:gd name="connsiteX1" fmla="*/ 1293107 w 2047117"/>
                    <a:gd name="connsiteY1" fmla="*/ 1271603 h 2801598"/>
                    <a:gd name="connsiteX2" fmla="*/ 2029379 w 2047117"/>
                    <a:gd name="connsiteY2" fmla="*/ 2617938 h 2801598"/>
                    <a:gd name="connsiteX3" fmla="*/ 1828911 w 2047117"/>
                    <a:gd name="connsiteY3" fmla="*/ 2799796 h 2801598"/>
                    <a:gd name="connsiteX4" fmla="*/ 1585702 w 2047117"/>
                    <a:gd name="connsiteY4" fmla="*/ 2798206 h 2801598"/>
                    <a:gd name="connsiteX5" fmla="*/ 0 w 2047117"/>
                    <a:gd name="connsiteY5" fmla="*/ 1712500 h 2801598"/>
                    <a:gd name="connsiteX6" fmla="*/ 128748 w 2047117"/>
                    <a:gd name="connsiteY6" fmla="*/ 0 h 2801598"/>
                    <a:gd name="connsiteX0" fmla="*/ 128748 w 2047117"/>
                    <a:gd name="connsiteY0" fmla="*/ 0 h 2801826"/>
                    <a:gd name="connsiteX1" fmla="*/ 1293107 w 2047117"/>
                    <a:gd name="connsiteY1" fmla="*/ 1271603 h 2801826"/>
                    <a:gd name="connsiteX2" fmla="*/ 2029379 w 2047117"/>
                    <a:gd name="connsiteY2" fmla="*/ 2617938 h 2801826"/>
                    <a:gd name="connsiteX3" fmla="*/ 1828911 w 2047117"/>
                    <a:gd name="connsiteY3" fmla="*/ 2799796 h 2801826"/>
                    <a:gd name="connsiteX4" fmla="*/ 1575513 w 2047117"/>
                    <a:gd name="connsiteY4" fmla="*/ 2801603 h 2801826"/>
                    <a:gd name="connsiteX5" fmla="*/ 0 w 2047117"/>
                    <a:gd name="connsiteY5" fmla="*/ 1712500 h 2801826"/>
                    <a:gd name="connsiteX6" fmla="*/ 128748 w 2047117"/>
                    <a:gd name="connsiteY6" fmla="*/ 0 h 2801826"/>
                    <a:gd name="connsiteX0" fmla="*/ 128748 w 2046820"/>
                    <a:gd name="connsiteY0" fmla="*/ 0 h 2801603"/>
                    <a:gd name="connsiteX1" fmla="*/ 1293107 w 2046820"/>
                    <a:gd name="connsiteY1" fmla="*/ 1271603 h 2801603"/>
                    <a:gd name="connsiteX2" fmla="*/ 2029379 w 2046820"/>
                    <a:gd name="connsiteY2" fmla="*/ 2617938 h 2801603"/>
                    <a:gd name="connsiteX3" fmla="*/ 1825515 w 2046820"/>
                    <a:gd name="connsiteY3" fmla="*/ 2704695 h 2801603"/>
                    <a:gd name="connsiteX4" fmla="*/ 1575513 w 2046820"/>
                    <a:gd name="connsiteY4" fmla="*/ 2801603 h 2801603"/>
                    <a:gd name="connsiteX5" fmla="*/ 0 w 2046820"/>
                    <a:gd name="connsiteY5" fmla="*/ 1712500 h 2801603"/>
                    <a:gd name="connsiteX6" fmla="*/ 128748 w 2046820"/>
                    <a:gd name="connsiteY6" fmla="*/ 0 h 2801603"/>
                    <a:gd name="connsiteX0" fmla="*/ 128748 w 2049112"/>
                    <a:gd name="connsiteY0" fmla="*/ 0 h 2804889"/>
                    <a:gd name="connsiteX1" fmla="*/ 1293107 w 2049112"/>
                    <a:gd name="connsiteY1" fmla="*/ 1271603 h 2804889"/>
                    <a:gd name="connsiteX2" fmla="*/ 2029379 w 2049112"/>
                    <a:gd name="connsiteY2" fmla="*/ 2617938 h 2804889"/>
                    <a:gd name="connsiteX3" fmla="*/ 1849290 w 2049112"/>
                    <a:gd name="connsiteY3" fmla="*/ 2803193 h 2804889"/>
                    <a:gd name="connsiteX4" fmla="*/ 1575513 w 2049112"/>
                    <a:gd name="connsiteY4" fmla="*/ 2801603 h 2804889"/>
                    <a:gd name="connsiteX5" fmla="*/ 0 w 2049112"/>
                    <a:gd name="connsiteY5" fmla="*/ 1712500 h 2804889"/>
                    <a:gd name="connsiteX6" fmla="*/ 128748 w 2049112"/>
                    <a:gd name="connsiteY6" fmla="*/ 0 h 2804889"/>
                    <a:gd name="connsiteX0" fmla="*/ 128748 w 2049112"/>
                    <a:gd name="connsiteY0" fmla="*/ 0 h 2804889"/>
                    <a:gd name="connsiteX1" fmla="*/ 1293107 w 2049112"/>
                    <a:gd name="connsiteY1" fmla="*/ 1271603 h 2804889"/>
                    <a:gd name="connsiteX2" fmla="*/ 2029379 w 2049112"/>
                    <a:gd name="connsiteY2" fmla="*/ 2617938 h 2804889"/>
                    <a:gd name="connsiteX3" fmla="*/ 1849290 w 2049112"/>
                    <a:gd name="connsiteY3" fmla="*/ 2803193 h 2804889"/>
                    <a:gd name="connsiteX4" fmla="*/ 1589099 w 2049112"/>
                    <a:gd name="connsiteY4" fmla="*/ 2723485 h 2804889"/>
                    <a:gd name="connsiteX5" fmla="*/ 0 w 2049112"/>
                    <a:gd name="connsiteY5" fmla="*/ 1712500 h 2804889"/>
                    <a:gd name="connsiteX6" fmla="*/ 128748 w 2049112"/>
                    <a:gd name="connsiteY6" fmla="*/ 0 h 2804889"/>
                    <a:gd name="connsiteX0" fmla="*/ 128748 w 2049112"/>
                    <a:gd name="connsiteY0" fmla="*/ 0 h 2804889"/>
                    <a:gd name="connsiteX1" fmla="*/ 1293107 w 2049112"/>
                    <a:gd name="connsiteY1" fmla="*/ 1271603 h 2804889"/>
                    <a:gd name="connsiteX2" fmla="*/ 2029379 w 2049112"/>
                    <a:gd name="connsiteY2" fmla="*/ 2617938 h 2804889"/>
                    <a:gd name="connsiteX3" fmla="*/ 1849290 w 2049112"/>
                    <a:gd name="connsiteY3" fmla="*/ 2803193 h 2804889"/>
                    <a:gd name="connsiteX4" fmla="*/ 1572117 w 2049112"/>
                    <a:gd name="connsiteY4" fmla="*/ 2798208 h 2804889"/>
                    <a:gd name="connsiteX5" fmla="*/ 0 w 2049112"/>
                    <a:gd name="connsiteY5" fmla="*/ 1712500 h 2804889"/>
                    <a:gd name="connsiteX6" fmla="*/ 128748 w 2049112"/>
                    <a:gd name="connsiteY6" fmla="*/ 0 h 2804889"/>
                    <a:gd name="connsiteX0" fmla="*/ 128748 w 2048403"/>
                    <a:gd name="connsiteY0" fmla="*/ 0 h 2801599"/>
                    <a:gd name="connsiteX1" fmla="*/ 1293107 w 2048403"/>
                    <a:gd name="connsiteY1" fmla="*/ 1271603 h 2801599"/>
                    <a:gd name="connsiteX2" fmla="*/ 2029379 w 2048403"/>
                    <a:gd name="connsiteY2" fmla="*/ 2617938 h 2801599"/>
                    <a:gd name="connsiteX3" fmla="*/ 1842497 w 2048403"/>
                    <a:gd name="connsiteY3" fmla="*/ 2799797 h 2801599"/>
                    <a:gd name="connsiteX4" fmla="*/ 1572117 w 2048403"/>
                    <a:gd name="connsiteY4" fmla="*/ 2798208 h 2801599"/>
                    <a:gd name="connsiteX5" fmla="*/ 0 w 2048403"/>
                    <a:gd name="connsiteY5" fmla="*/ 1712500 h 2801599"/>
                    <a:gd name="connsiteX6" fmla="*/ 128748 w 2048403"/>
                    <a:gd name="connsiteY6" fmla="*/ 0 h 2801599"/>
                    <a:gd name="connsiteX0" fmla="*/ 128748 w 2048403"/>
                    <a:gd name="connsiteY0" fmla="*/ 0 h 2798209"/>
                    <a:gd name="connsiteX1" fmla="*/ 1293107 w 2048403"/>
                    <a:gd name="connsiteY1" fmla="*/ 1271603 h 2798209"/>
                    <a:gd name="connsiteX2" fmla="*/ 2029379 w 2048403"/>
                    <a:gd name="connsiteY2" fmla="*/ 2617938 h 2798209"/>
                    <a:gd name="connsiteX3" fmla="*/ 1842497 w 2048403"/>
                    <a:gd name="connsiteY3" fmla="*/ 2793004 h 2798209"/>
                    <a:gd name="connsiteX4" fmla="*/ 1572117 w 2048403"/>
                    <a:gd name="connsiteY4" fmla="*/ 2798208 h 2798209"/>
                    <a:gd name="connsiteX5" fmla="*/ 0 w 2048403"/>
                    <a:gd name="connsiteY5" fmla="*/ 1712500 h 2798209"/>
                    <a:gd name="connsiteX6" fmla="*/ 128748 w 2048403"/>
                    <a:gd name="connsiteY6" fmla="*/ 0 h 2798209"/>
                    <a:gd name="connsiteX0" fmla="*/ 128748 w 2048403"/>
                    <a:gd name="connsiteY0" fmla="*/ 0 h 2798430"/>
                    <a:gd name="connsiteX1" fmla="*/ 1293107 w 2048403"/>
                    <a:gd name="connsiteY1" fmla="*/ 1271603 h 2798430"/>
                    <a:gd name="connsiteX2" fmla="*/ 2029379 w 2048403"/>
                    <a:gd name="connsiteY2" fmla="*/ 2617938 h 2798430"/>
                    <a:gd name="connsiteX3" fmla="*/ 1842497 w 2048403"/>
                    <a:gd name="connsiteY3" fmla="*/ 2796400 h 2798430"/>
                    <a:gd name="connsiteX4" fmla="*/ 1572117 w 2048403"/>
                    <a:gd name="connsiteY4" fmla="*/ 2798208 h 2798430"/>
                    <a:gd name="connsiteX5" fmla="*/ 0 w 2048403"/>
                    <a:gd name="connsiteY5" fmla="*/ 1712500 h 2798430"/>
                    <a:gd name="connsiteX6" fmla="*/ 128748 w 2048403"/>
                    <a:gd name="connsiteY6" fmla="*/ 0 h 2798430"/>
                    <a:gd name="connsiteX0" fmla="*/ 128748 w 2046649"/>
                    <a:gd name="connsiteY0" fmla="*/ 0 h 2800345"/>
                    <a:gd name="connsiteX1" fmla="*/ 1293107 w 2046649"/>
                    <a:gd name="connsiteY1" fmla="*/ 1271603 h 2800345"/>
                    <a:gd name="connsiteX2" fmla="*/ 2029379 w 2046649"/>
                    <a:gd name="connsiteY2" fmla="*/ 2617938 h 2800345"/>
                    <a:gd name="connsiteX3" fmla="*/ 1842497 w 2046649"/>
                    <a:gd name="connsiteY3" fmla="*/ 2796400 h 2800345"/>
                    <a:gd name="connsiteX4" fmla="*/ 1572117 w 2046649"/>
                    <a:gd name="connsiteY4" fmla="*/ 2798208 h 2800345"/>
                    <a:gd name="connsiteX5" fmla="*/ 0 w 2046649"/>
                    <a:gd name="connsiteY5" fmla="*/ 1712500 h 2800345"/>
                    <a:gd name="connsiteX6" fmla="*/ 128748 w 2046649"/>
                    <a:gd name="connsiteY6" fmla="*/ 0 h 2800345"/>
                    <a:gd name="connsiteX0" fmla="*/ 128748 w 2046649"/>
                    <a:gd name="connsiteY0" fmla="*/ 0 h 2802623"/>
                    <a:gd name="connsiteX1" fmla="*/ 1293107 w 2046649"/>
                    <a:gd name="connsiteY1" fmla="*/ 1271603 h 2802623"/>
                    <a:gd name="connsiteX2" fmla="*/ 2029379 w 2046649"/>
                    <a:gd name="connsiteY2" fmla="*/ 2617938 h 2802623"/>
                    <a:gd name="connsiteX3" fmla="*/ 1842497 w 2046649"/>
                    <a:gd name="connsiteY3" fmla="*/ 2796400 h 2802623"/>
                    <a:gd name="connsiteX4" fmla="*/ 1572117 w 2046649"/>
                    <a:gd name="connsiteY4" fmla="*/ 2798208 h 2802623"/>
                    <a:gd name="connsiteX5" fmla="*/ 0 w 2046649"/>
                    <a:gd name="connsiteY5" fmla="*/ 1712500 h 2802623"/>
                    <a:gd name="connsiteX6" fmla="*/ 128748 w 2046649"/>
                    <a:gd name="connsiteY6" fmla="*/ 0 h 2802623"/>
                    <a:gd name="connsiteX0" fmla="*/ 128748 w 2046649"/>
                    <a:gd name="connsiteY0" fmla="*/ 0 h 2798430"/>
                    <a:gd name="connsiteX1" fmla="*/ 1293107 w 2046649"/>
                    <a:gd name="connsiteY1" fmla="*/ 1271603 h 2798430"/>
                    <a:gd name="connsiteX2" fmla="*/ 2029379 w 2046649"/>
                    <a:gd name="connsiteY2" fmla="*/ 2617938 h 2798430"/>
                    <a:gd name="connsiteX3" fmla="*/ 1842497 w 2046649"/>
                    <a:gd name="connsiteY3" fmla="*/ 2796400 h 2798430"/>
                    <a:gd name="connsiteX4" fmla="*/ 1572117 w 2046649"/>
                    <a:gd name="connsiteY4" fmla="*/ 2798208 h 2798430"/>
                    <a:gd name="connsiteX5" fmla="*/ 0 w 2046649"/>
                    <a:gd name="connsiteY5" fmla="*/ 1712500 h 2798430"/>
                    <a:gd name="connsiteX6" fmla="*/ 128748 w 2046649"/>
                    <a:gd name="connsiteY6" fmla="*/ 0 h 2798430"/>
                    <a:gd name="connsiteX0" fmla="*/ 128748 w 2047887"/>
                    <a:gd name="connsiteY0" fmla="*/ 0 h 2798588"/>
                    <a:gd name="connsiteX1" fmla="*/ 1293107 w 2047887"/>
                    <a:gd name="connsiteY1" fmla="*/ 1271603 h 2798588"/>
                    <a:gd name="connsiteX2" fmla="*/ 2029379 w 2047887"/>
                    <a:gd name="connsiteY2" fmla="*/ 2617938 h 2798588"/>
                    <a:gd name="connsiteX3" fmla="*/ 1842497 w 2047887"/>
                    <a:gd name="connsiteY3" fmla="*/ 2796400 h 2798588"/>
                    <a:gd name="connsiteX4" fmla="*/ 1572117 w 2047887"/>
                    <a:gd name="connsiteY4" fmla="*/ 2798208 h 2798588"/>
                    <a:gd name="connsiteX5" fmla="*/ 0 w 2047887"/>
                    <a:gd name="connsiteY5" fmla="*/ 1712500 h 2798588"/>
                    <a:gd name="connsiteX6" fmla="*/ 128748 w 2047887"/>
                    <a:gd name="connsiteY6" fmla="*/ 0 h 2798588"/>
                    <a:gd name="connsiteX0" fmla="*/ 128748 w 2043030"/>
                    <a:gd name="connsiteY0" fmla="*/ 0 h 2799323"/>
                    <a:gd name="connsiteX1" fmla="*/ 1293107 w 2043030"/>
                    <a:gd name="connsiteY1" fmla="*/ 1271603 h 2799323"/>
                    <a:gd name="connsiteX2" fmla="*/ 2029379 w 2043030"/>
                    <a:gd name="connsiteY2" fmla="*/ 2617938 h 2799323"/>
                    <a:gd name="connsiteX3" fmla="*/ 1842497 w 2043030"/>
                    <a:gd name="connsiteY3" fmla="*/ 2796400 h 2799323"/>
                    <a:gd name="connsiteX4" fmla="*/ 1572117 w 2043030"/>
                    <a:gd name="connsiteY4" fmla="*/ 2798208 h 2799323"/>
                    <a:gd name="connsiteX5" fmla="*/ 0 w 2043030"/>
                    <a:gd name="connsiteY5" fmla="*/ 1712500 h 2799323"/>
                    <a:gd name="connsiteX6" fmla="*/ 128748 w 2043030"/>
                    <a:gd name="connsiteY6" fmla="*/ 0 h 2799323"/>
                    <a:gd name="connsiteX0" fmla="*/ 128748 w 2046649"/>
                    <a:gd name="connsiteY0" fmla="*/ 0 h 2798588"/>
                    <a:gd name="connsiteX1" fmla="*/ 1293107 w 2046649"/>
                    <a:gd name="connsiteY1" fmla="*/ 1271603 h 2798588"/>
                    <a:gd name="connsiteX2" fmla="*/ 2029379 w 2046649"/>
                    <a:gd name="connsiteY2" fmla="*/ 2617938 h 2798588"/>
                    <a:gd name="connsiteX3" fmla="*/ 1842497 w 2046649"/>
                    <a:gd name="connsiteY3" fmla="*/ 2796400 h 2798588"/>
                    <a:gd name="connsiteX4" fmla="*/ 1572117 w 2046649"/>
                    <a:gd name="connsiteY4" fmla="*/ 2798208 h 2798588"/>
                    <a:gd name="connsiteX5" fmla="*/ 0 w 2046649"/>
                    <a:gd name="connsiteY5" fmla="*/ 1712500 h 2798588"/>
                    <a:gd name="connsiteX6" fmla="*/ 128748 w 2046649"/>
                    <a:gd name="connsiteY6" fmla="*/ 0 h 2798588"/>
                    <a:gd name="connsiteX0" fmla="*/ 128748 w 2045426"/>
                    <a:gd name="connsiteY0" fmla="*/ 0 h 2798744"/>
                    <a:gd name="connsiteX1" fmla="*/ 1293107 w 2045426"/>
                    <a:gd name="connsiteY1" fmla="*/ 1271603 h 2798744"/>
                    <a:gd name="connsiteX2" fmla="*/ 2029379 w 2045426"/>
                    <a:gd name="connsiteY2" fmla="*/ 2617938 h 2798744"/>
                    <a:gd name="connsiteX3" fmla="*/ 1842497 w 2045426"/>
                    <a:gd name="connsiteY3" fmla="*/ 2796400 h 2798744"/>
                    <a:gd name="connsiteX4" fmla="*/ 1572117 w 2045426"/>
                    <a:gd name="connsiteY4" fmla="*/ 2798208 h 2798744"/>
                    <a:gd name="connsiteX5" fmla="*/ 0 w 2045426"/>
                    <a:gd name="connsiteY5" fmla="*/ 1712500 h 2798744"/>
                    <a:gd name="connsiteX6" fmla="*/ 128748 w 2045426"/>
                    <a:gd name="connsiteY6" fmla="*/ 0 h 2798744"/>
                    <a:gd name="connsiteX0" fmla="*/ 128748 w 2045426"/>
                    <a:gd name="connsiteY0" fmla="*/ 0 h 2799824"/>
                    <a:gd name="connsiteX1" fmla="*/ 1293107 w 2045426"/>
                    <a:gd name="connsiteY1" fmla="*/ 1271603 h 2799824"/>
                    <a:gd name="connsiteX2" fmla="*/ 2029379 w 2045426"/>
                    <a:gd name="connsiteY2" fmla="*/ 2617938 h 2799824"/>
                    <a:gd name="connsiteX3" fmla="*/ 1842497 w 2045426"/>
                    <a:gd name="connsiteY3" fmla="*/ 2796400 h 2799824"/>
                    <a:gd name="connsiteX4" fmla="*/ 1572117 w 2045426"/>
                    <a:gd name="connsiteY4" fmla="*/ 2798208 h 2799824"/>
                    <a:gd name="connsiteX5" fmla="*/ 0 w 2045426"/>
                    <a:gd name="connsiteY5" fmla="*/ 1712500 h 2799824"/>
                    <a:gd name="connsiteX6" fmla="*/ 128748 w 2045426"/>
                    <a:gd name="connsiteY6" fmla="*/ 0 h 2799824"/>
                    <a:gd name="connsiteX0" fmla="*/ 0 w 1916678"/>
                    <a:gd name="connsiteY0" fmla="*/ 0 h 2799824"/>
                    <a:gd name="connsiteX1" fmla="*/ 1164359 w 1916678"/>
                    <a:gd name="connsiteY1" fmla="*/ 1271603 h 2799824"/>
                    <a:gd name="connsiteX2" fmla="*/ 1900631 w 1916678"/>
                    <a:gd name="connsiteY2" fmla="*/ 2617938 h 2799824"/>
                    <a:gd name="connsiteX3" fmla="*/ 1713749 w 1916678"/>
                    <a:gd name="connsiteY3" fmla="*/ 2796400 h 2799824"/>
                    <a:gd name="connsiteX4" fmla="*/ 1443369 w 1916678"/>
                    <a:gd name="connsiteY4" fmla="*/ 2798208 h 2799824"/>
                    <a:gd name="connsiteX5" fmla="*/ 14010 w 1916678"/>
                    <a:gd name="connsiteY5" fmla="*/ 1190884 h 2799824"/>
                    <a:gd name="connsiteX6" fmla="*/ 0 w 1916678"/>
                    <a:gd name="connsiteY6" fmla="*/ 0 h 2799824"/>
                    <a:gd name="connsiteX0" fmla="*/ 35406 w 1902668"/>
                    <a:gd name="connsiteY0" fmla="*/ 0 h 2750408"/>
                    <a:gd name="connsiteX1" fmla="*/ 1150349 w 1902668"/>
                    <a:gd name="connsiteY1" fmla="*/ 1222187 h 2750408"/>
                    <a:gd name="connsiteX2" fmla="*/ 1886621 w 1902668"/>
                    <a:gd name="connsiteY2" fmla="*/ 2568522 h 2750408"/>
                    <a:gd name="connsiteX3" fmla="*/ 1699739 w 1902668"/>
                    <a:gd name="connsiteY3" fmla="*/ 2746984 h 2750408"/>
                    <a:gd name="connsiteX4" fmla="*/ 1429359 w 1902668"/>
                    <a:gd name="connsiteY4" fmla="*/ 2748792 h 2750408"/>
                    <a:gd name="connsiteX5" fmla="*/ 0 w 1902668"/>
                    <a:gd name="connsiteY5" fmla="*/ 1141468 h 2750408"/>
                    <a:gd name="connsiteX6" fmla="*/ 35406 w 1902668"/>
                    <a:gd name="connsiteY6" fmla="*/ 0 h 2750408"/>
                    <a:gd name="connsiteX0" fmla="*/ 51878 w 1902668"/>
                    <a:gd name="connsiteY0" fmla="*/ 0 h 2750408"/>
                    <a:gd name="connsiteX1" fmla="*/ 1150349 w 1902668"/>
                    <a:gd name="connsiteY1" fmla="*/ 1222187 h 2750408"/>
                    <a:gd name="connsiteX2" fmla="*/ 1886621 w 1902668"/>
                    <a:gd name="connsiteY2" fmla="*/ 2568522 h 2750408"/>
                    <a:gd name="connsiteX3" fmla="*/ 1699739 w 1902668"/>
                    <a:gd name="connsiteY3" fmla="*/ 2746984 h 2750408"/>
                    <a:gd name="connsiteX4" fmla="*/ 1429359 w 1902668"/>
                    <a:gd name="connsiteY4" fmla="*/ 2748792 h 2750408"/>
                    <a:gd name="connsiteX5" fmla="*/ 0 w 1902668"/>
                    <a:gd name="connsiteY5" fmla="*/ 1141468 h 2750408"/>
                    <a:gd name="connsiteX6" fmla="*/ 51878 w 1902668"/>
                    <a:gd name="connsiteY6" fmla="*/ 0 h 2750408"/>
                    <a:gd name="connsiteX0" fmla="*/ 51878 w 1699739"/>
                    <a:gd name="connsiteY0" fmla="*/ 0 h 2749015"/>
                    <a:gd name="connsiteX1" fmla="*/ 1150349 w 1699739"/>
                    <a:gd name="connsiteY1" fmla="*/ 1222187 h 2749015"/>
                    <a:gd name="connsiteX2" fmla="*/ 1699739 w 1699739"/>
                    <a:gd name="connsiteY2" fmla="*/ 2746984 h 2749015"/>
                    <a:gd name="connsiteX3" fmla="*/ 1429359 w 1699739"/>
                    <a:gd name="connsiteY3" fmla="*/ 2748792 h 2749015"/>
                    <a:gd name="connsiteX4" fmla="*/ 0 w 1699739"/>
                    <a:gd name="connsiteY4" fmla="*/ 1141468 h 2749015"/>
                    <a:gd name="connsiteX5" fmla="*/ 51878 w 1699739"/>
                    <a:gd name="connsiteY5" fmla="*/ 0 h 2749015"/>
                    <a:gd name="connsiteX0" fmla="*/ 51878 w 1429359"/>
                    <a:gd name="connsiteY0" fmla="*/ 0 h 2748792"/>
                    <a:gd name="connsiteX1" fmla="*/ 1150349 w 1429359"/>
                    <a:gd name="connsiteY1" fmla="*/ 1222187 h 2748792"/>
                    <a:gd name="connsiteX2" fmla="*/ 1429359 w 1429359"/>
                    <a:gd name="connsiteY2" fmla="*/ 2748792 h 2748792"/>
                    <a:gd name="connsiteX3" fmla="*/ 0 w 1429359"/>
                    <a:gd name="connsiteY3" fmla="*/ 1141468 h 2748792"/>
                    <a:gd name="connsiteX4" fmla="*/ 51878 w 1429359"/>
                    <a:gd name="connsiteY4" fmla="*/ 0 h 2748792"/>
                    <a:gd name="connsiteX0" fmla="*/ 51878 w 1150349"/>
                    <a:gd name="connsiteY0" fmla="*/ 0 h 1771448"/>
                    <a:gd name="connsiteX1" fmla="*/ 1150349 w 1150349"/>
                    <a:gd name="connsiteY1" fmla="*/ 1222187 h 1771448"/>
                    <a:gd name="connsiteX2" fmla="*/ 671644 w 1150349"/>
                    <a:gd name="connsiteY2" fmla="*/ 1771448 h 1771448"/>
                    <a:gd name="connsiteX3" fmla="*/ 0 w 1150349"/>
                    <a:gd name="connsiteY3" fmla="*/ 1141468 h 1771448"/>
                    <a:gd name="connsiteX4" fmla="*/ 51878 w 1150349"/>
                    <a:gd name="connsiteY4" fmla="*/ 0 h 1771448"/>
                    <a:gd name="connsiteX0" fmla="*/ 51878 w 1150349"/>
                    <a:gd name="connsiteY0" fmla="*/ 0 h 1771448"/>
                    <a:gd name="connsiteX1" fmla="*/ 1150349 w 1150349"/>
                    <a:gd name="connsiteY1" fmla="*/ 1222187 h 1771448"/>
                    <a:gd name="connsiteX2" fmla="*/ 671644 w 1150349"/>
                    <a:gd name="connsiteY2" fmla="*/ 1771448 h 1771448"/>
                    <a:gd name="connsiteX3" fmla="*/ 0 w 1150349"/>
                    <a:gd name="connsiteY3" fmla="*/ 1141468 h 1771448"/>
                    <a:gd name="connsiteX4" fmla="*/ 51878 w 1150349"/>
                    <a:gd name="connsiteY4" fmla="*/ 0 h 1771448"/>
                    <a:gd name="connsiteX0" fmla="*/ 51878 w 1150349"/>
                    <a:gd name="connsiteY0" fmla="*/ 0 h 1771448"/>
                    <a:gd name="connsiteX1" fmla="*/ 1150349 w 1150349"/>
                    <a:gd name="connsiteY1" fmla="*/ 1222187 h 1771448"/>
                    <a:gd name="connsiteX2" fmla="*/ 671644 w 1150349"/>
                    <a:gd name="connsiteY2" fmla="*/ 1771448 h 1771448"/>
                    <a:gd name="connsiteX3" fmla="*/ 0 w 1150349"/>
                    <a:gd name="connsiteY3" fmla="*/ 1141468 h 1771448"/>
                    <a:gd name="connsiteX4" fmla="*/ 51878 w 1150349"/>
                    <a:gd name="connsiteY4" fmla="*/ 0 h 1771448"/>
                    <a:gd name="connsiteX0" fmla="*/ 51878 w 1111915"/>
                    <a:gd name="connsiteY0" fmla="*/ 0 h 1771448"/>
                    <a:gd name="connsiteX1" fmla="*/ 1111915 w 1111915"/>
                    <a:gd name="connsiteY1" fmla="*/ 1194732 h 1771448"/>
                    <a:gd name="connsiteX2" fmla="*/ 671644 w 1111915"/>
                    <a:gd name="connsiteY2" fmla="*/ 1771448 h 1771448"/>
                    <a:gd name="connsiteX3" fmla="*/ 0 w 1111915"/>
                    <a:gd name="connsiteY3" fmla="*/ 1141468 h 1771448"/>
                    <a:gd name="connsiteX4" fmla="*/ 51878 w 1111915"/>
                    <a:gd name="connsiteY4" fmla="*/ 0 h 1771448"/>
                    <a:gd name="connsiteX0" fmla="*/ 51878 w 1111915"/>
                    <a:gd name="connsiteY0" fmla="*/ 0 h 1760467"/>
                    <a:gd name="connsiteX1" fmla="*/ 1111915 w 1111915"/>
                    <a:gd name="connsiteY1" fmla="*/ 1194732 h 1760467"/>
                    <a:gd name="connsiteX2" fmla="*/ 677134 w 1111915"/>
                    <a:gd name="connsiteY2" fmla="*/ 1760467 h 1760467"/>
                    <a:gd name="connsiteX3" fmla="*/ 0 w 1111915"/>
                    <a:gd name="connsiteY3" fmla="*/ 1141468 h 1760467"/>
                    <a:gd name="connsiteX4" fmla="*/ 51878 w 1111915"/>
                    <a:gd name="connsiteY4" fmla="*/ 0 h 1760467"/>
                    <a:gd name="connsiteX0" fmla="*/ 51878 w 1111915"/>
                    <a:gd name="connsiteY0" fmla="*/ 0 h 1760467"/>
                    <a:gd name="connsiteX1" fmla="*/ 1111915 w 1111915"/>
                    <a:gd name="connsiteY1" fmla="*/ 1194732 h 1760467"/>
                    <a:gd name="connsiteX2" fmla="*/ 677134 w 1111915"/>
                    <a:gd name="connsiteY2" fmla="*/ 1760467 h 1760467"/>
                    <a:gd name="connsiteX3" fmla="*/ 0 w 1111915"/>
                    <a:gd name="connsiteY3" fmla="*/ 1141468 h 1760467"/>
                    <a:gd name="connsiteX4" fmla="*/ 51878 w 1111915"/>
                    <a:gd name="connsiteY4" fmla="*/ 0 h 1760467"/>
                    <a:gd name="connsiteX0" fmla="*/ 51878 w 1111915"/>
                    <a:gd name="connsiteY0" fmla="*/ 0 h 1711050"/>
                    <a:gd name="connsiteX1" fmla="*/ 1111915 w 1111915"/>
                    <a:gd name="connsiteY1" fmla="*/ 1194732 h 1711050"/>
                    <a:gd name="connsiteX2" fmla="*/ 764985 w 1111915"/>
                    <a:gd name="connsiteY2" fmla="*/ 1711050 h 1711050"/>
                    <a:gd name="connsiteX3" fmla="*/ 0 w 1111915"/>
                    <a:gd name="connsiteY3" fmla="*/ 1141468 h 1711050"/>
                    <a:gd name="connsiteX4" fmla="*/ 51878 w 1111915"/>
                    <a:gd name="connsiteY4" fmla="*/ 0 h 1711050"/>
                    <a:gd name="connsiteX0" fmla="*/ 51878 w 1139368"/>
                    <a:gd name="connsiteY0" fmla="*/ 0 h 1711050"/>
                    <a:gd name="connsiteX1" fmla="*/ 1139368 w 1139368"/>
                    <a:gd name="connsiteY1" fmla="*/ 1095899 h 1711050"/>
                    <a:gd name="connsiteX2" fmla="*/ 764985 w 1139368"/>
                    <a:gd name="connsiteY2" fmla="*/ 1711050 h 1711050"/>
                    <a:gd name="connsiteX3" fmla="*/ 0 w 1139368"/>
                    <a:gd name="connsiteY3" fmla="*/ 1141468 h 1711050"/>
                    <a:gd name="connsiteX4" fmla="*/ 51878 w 1139368"/>
                    <a:gd name="connsiteY4" fmla="*/ 0 h 1711050"/>
                    <a:gd name="connsiteX0" fmla="*/ 51878 w 1139368"/>
                    <a:gd name="connsiteY0" fmla="*/ 0 h 1711050"/>
                    <a:gd name="connsiteX1" fmla="*/ 1139368 w 1139368"/>
                    <a:gd name="connsiteY1" fmla="*/ 1095899 h 1711050"/>
                    <a:gd name="connsiteX2" fmla="*/ 764985 w 1139368"/>
                    <a:gd name="connsiteY2" fmla="*/ 1711050 h 1711050"/>
                    <a:gd name="connsiteX3" fmla="*/ 0 w 1139368"/>
                    <a:gd name="connsiteY3" fmla="*/ 1141468 h 1711050"/>
                    <a:gd name="connsiteX4" fmla="*/ 51878 w 1139368"/>
                    <a:gd name="connsiteY4" fmla="*/ 0 h 1711050"/>
                    <a:gd name="connsiteX0" fmla="*/ 51878 w 1139368"/>
                    <a:gd name="connsiteY0" fmla="*/ 0 h 1689087"/>
                    <a:gd name="connsiteX1" fmla="*/ 1139368 w 1139368"/>
                    <a:gd name="connsiteY1" fmla="*/ 1095899 h 1689087"/>
                    <a:gd name="connsiteX2" fmla="*/ 764985 w 1139368"/>
                    <a:gd name="connsiteY2" fmla="*/ 1689087 h 1689087"/>
                    <a:gd name="connsiteX3" fmla="*/ 0 w 1139368"/>
                    <a:gd name="connsiteY3" fmla="*/ 1141468 h 1689087"/>
                    <a:gd name="connsiteX4" fmla="*/ 51878 w 1139368"/>
                    <a:gd name="connsiteY4" fmla="*/ 0 h 1689087"/>
                    <a:gd name="connsiteX0" fmla="*/ 51878 w 1139368"/>
                    <a:gd name="connsiteY0" fmla="*/ 0 h 1689087"/>
                    <a:gd name="connsiteX1" fmla="*/ 1139368 w 1139368"/>
                    <a:gd name="connsiteY1" fmla="*/ 1095899 h 1689087"/>
                    <a:gd name="connsiteX2" fmla="*/ 764985 w 1139368"/>
                    <a:gd name="connsiteY2" fmla="*/ 1689087 h 1689087"/>
                    <a:gd name="connsiteX3" fmla="*/ 0 w 1139368"/>
                    <a:gd name="connsiteY3" fmla="*/ 1141468 h 1689087"/>
                    <a:gd name="connsiteX4" fmla="*/ 51878 w 1139368"/>
                    <a:gd name="connsiteY4" fmla="*/ 0 h 1689087"/>
                    <a:gd name="connsiteX0" fmla="*/ 51878 w 1139368"/>
                    <a:gd name="connsiteY0" fmla="*/ 0 h 1711050"/>
                    <a:gd name="connsiteX1" fmla="*/ 1139368 w 1139368"/>
                    <a:gd name="connsiteY1" fmla="*/ 1095899 h 1711050"/>
                    <a:gd name="connsiteX2" fmla="*/ 764985 w 1139368"/>
                    <a:gd name="connsiteY2" fmla="*/ 1711050 h 1711050"/>
                    <a:gd name="connsiteX3" fmla="*/ 0 w 1139368"/>
                    <a:gd name="connsiteY3" fmla="*/ 1141468 h 1711050"/>
                    <a:gd name="connsiteX4" fmla="*/ 51878 w 1139368"/>
                    <a:gd name="connsiteY4" fmla="*/ 0 h 1711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139368" h="1711050">
                      <a:moveTo>
                        <a:pt x="51878" y="0"/>
                      </a:moveTo>
                      <a:lnTo>
                        <a:pt x="1139368" y="1095899"/>
                      </a:lnTo>
                      <a:cubicBezTo>
                        <a:pt x="1029215" y="1300949"/>
                        <a:pt x="995933" y="1549924"/>
                        <a:pt x="764985" y="1711050"/>
                      </a:cubicBezTo>
                      <a:lnTo>
                        <a:pt x="0" y="1141468"/>
                      </a:lnTo>
                      <a:lnTo>
                        <a:pt x="51878" y="0"/>
                      </a:lnTo>
                      <a:close/>
                    </a:path>
                  </a:pathLst>
                </a:custGeom>
                <a:solidFill>
                  <a:schemeClr val="tx1">
                    <a:alpha val="3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en-US" sz="135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sp>
              <p:nvSpPr>
                <p:cNvPr id="22" name="Rectangle 11">
                  <a:extLst>
                    <a:ext uri="{FF2B5EF4-FFF2-40B4-BE49-F238E27FC236}">
                      <a16:creationId xmlns:a16="http://schemas.microsoft.com/office/drawing/2014/main" id="{A7E50952-F52E-414B-A71C-936909F44EAB}"/>
                    </a:ext>
                  </a:extLst>
                </p:cNvPr>
                <p:cNvSpPr/>
                <p:nvPr/>
              </p:nvSpPr>
              <p:spPr>
                <a:xfrm>
                  <a:off x="3574428" y="3740018"/>
                  <a:ext cx="619662" cy="559769"/>
                </a:xfrm>
                <a:custGeom>
                  <a:avLst/>
                  <a:gdLst>
                    <a:gd name="connsiteX0" fmla="*/ 0 w 1959429"/>
                    <a:gd name="connsiteY0" fmla="*/ 0 h 2391508"/>
                    <a:gd name="connsiteX1" fmla="*/ 1959429 w 1959429"/>
                    <a:gd name="connsiteY1" fmla="*/ 0 h 2391508"/>
                    <a:gd name="connsiteX2" fmla="*/ 1959429 w 1959429"/>
                    <a:gd name="connsiteY2" fmla="*/ 2391508 h 2391508"/>
                    <a:gd name="connsiteX3" fmla="*/ 0 w 1959429"/>
                    <a:gd name="connsiteY3" fmla="*/ 2391508 h 2391508"/>
                    <a:gd name="connsiteX4" fmla="*/ 0 w 1959429"/>
                    <a:gd name="connsiteY4" fmla="*/ 0 h 2391508"/>
                    <a:gd name="connsiteX0" fmla="*/ 0 w 1959429"/>
                    <a:gd name="connsiteY0" fmla="*/ 0 h 2391508"/>
                    <a:gd name="connsiteX1" fmla="*/ 1668027 w 1959429"/>
                    <a:gd name="connsiteY1" fmla="*/ 2059912 h 2391508"/>
                    <a:gd name="connsiteX2" fmla="*/ 1959429 w 1959429"/>
                    <a:gd name="connsiteY2" fmla="*/ 2391508 h 2391508"/>
                    <a:gd name="connsiteX3" fmla="*/ 0 w 1959429"/>
                    <a:gd name="connsiteY3" fmla="*/ 2391508 h 2391508"/>
                    <a:gd name="connsiteX4" fmla="*/ 0 w 1959429"/>
                    <a:gd name="connsiteY4" fmla="*/ 0 h 2391508"/>
                    <a:gd name="connsiteX0" fmla="*/ 0 w 1668027"/>
                    <a:gd name="connsiteY0" fmla="*/ 0 h 2391508"/>
                    <a:gd name="connsiteX1" fmla="*/ 1668027 w 1668027"/>
                    <a:gd name="connsiteY1" fmla="*/ 2059912 h 2391508"/>
                    <a:gd name="connsiteX2" fmla="*/ 1567543 w 1668027"/>
                    <a:gd name="connsiteY2" fmla="*/ 2361362 h 2391508"/>
                    <a:gd name="connsiteX3" fmla="*/ 0 w 1668027"/>
                    <a:gd name="connsiteY3" fmla="*/ 2391508 h 2391508"/>
                    <a:gd name="connsiteX4" fmla="*/ 0 w 1668027"/>
                    <a:gd name="connsiteY4" fmla="*/ 0 h 2391508"/>
                    <a:gd name="connsiteX0" fmla="*/ 70338 w 1738365"/>
                    <a:gd name="connsiteY0" fmla="*/ 0 h 2361362"/>
                    <a:gd name="connsiteX1" fmla="*/ 1738365 w 1738365"/>
                    <a:gd name="connsiteY1" fmla="*/ 2059912 h 2361362"/>
                    <a:gd name="connsiteX2" fmla="*/ 1637881 w 1738365"/>
                    <a:gd name="connsiteY2" fmla="*/ 2361362 h 2361362"/>
                    <a:gd name="connsiteX3" fmla="*/ 0 w 1738365"/>
                    <a:gd name="connsiteY3" fmla="*/ 1467060 h 2361362"/>
                    <a:gd name="connsiteX4" fmla="*/ 70338 w 1738365"/>
                    <a:gd name="connsiteY4" fmla="*/ 0 h 2361362"/>
                    <a:gd name="connsiteX0" fmla="*/ 321547 w 1738365"/>
                    <a:gd name="connsiteY0" fmla="*/ 0 h 1235946"/>
                    <a:gd name="connsiteX1" fmla="*/ 1738365 w 1738365"/>
                    <a:gd name="connsiteY1" fmla="*/ 934496 h 1235946"/>
                    <a:gd name="connsiteX2" fmla="*/ 1637881 w 1738365"/>
                    <a:gd name="connsiteY2" fmla="*/ 1235946 h 1235946"/>
                    <a:gd name="connsiteX3" fmla="*/ 0 w 1738365"/>
                    <a:gd name="connsiteY3" fmla="*/ 341644 h 1235946"/>
                    <a:gd name="connsiteX4" fmla="*/ 321547 w 1738365"/>
                    <a:gd name="connsiteY4" fmla="*/ 0 h 1235946"/>
                    <a:gd name="connsiteX0" fmla="*/ 321547 w 1637881"/>
                    <a:gd name="connsiteY0" fmla="*/ 0 h 1235946"/>
                    <a:gd name="connsiteX1" fmla="*/ 874207 w 1637881"/>
                    <a:gd name="connsiteY1" fmla="*/ 602900 h 1235946"/>
                    <a:gd name="connsiteX2" fmla="*/ 1637881 w 1637881"/>
                    <a:gd name="connsiteY2" fmla="*/ 1235946 h 1235946"/>
                    <a:gd name="connsiteX3" fmla="*/ 0 w 1637881"/>
                    <a:gd name="connsiteY3" fmla="*/ 341644 h 1235946"/>
                    <a:gd name="connsiteX4" fmla="*/ 321547 w 1637881"/>
                    <a:gd name="connsiteY4" fmla="*/ 0 h 1235946"/>
                    <a:gd name="connsiteX0" fmla="*/ 321547 w 874207"/>
                    <a:gd name="connsiteY0" fmla="*/ 0 h 643094"/>
                    <a:gd name="connsiteX1" fmla="*/ 874207 w 874207"/>
                    <a:gd name="connsiteY1" fmla="*/ 602900 h 643094"/>
                    <a:gd name="connsiteX2" fmla="*/ 281354 w 874207"/>
                    <a:gd name="connsiteY2" fmla="*/ 643094 h 643094"/>
                    <a:gd name="connsiteX3" fmla="*/ 0 w 874207"/>
                    <a:gd name="connsiteY3" fmla="*/ 341644 h 643094"/>
                    <a:gd name="connsiteX4" fmla="*/ 321547 w 874207"/>
                    <a:gd name="connsiteY4" fmla="*/ 0 h 643094"/>
                    <a:gd name="connsiteX0" fmla="*/ 321547 w 1585407"/>
                    <a:gd name="connsiteY0" fmla="*/ 0 h 932330"/>
                    <a:gd name="connsiteX1" fmla="*/ 1585407 w 1585407"/>
                    <a:gd name="connsiteY1" fmla="*/ 932330 h 932330"/>
                    <a:gd name="connsiteX2" fmla="*/ 281354 w 1585407"/>
                    <a:gd name="connsiteY2" fmla="*/ 643094 h 932330"/>
                    <a:gd name="connsiteX3" fmla="*/ 0 w 1585407"/>
                    <a:gd name="connsiteY3" fmla="*/ 341644 h 932330"/>
                    <a:gd name="connsiteX4" fmla="*/ 321547 w 1585407"/>
                    <a:gd name="connsiteY4" fmla="*/ 0 h 932330"/>
                    <a:gd name="connsiteX0" fmla="*/ 253814 w 1585407"/>
                    <a:gd name="connsiteY0" fmla="*/ 0 h 759918"/>
                    <a:gd name="connsiteX1" fmla="*/ 1585407 w 1585407"/>
                    <a:gd name="connsiteY1" fmla="*/ 759918 h 759918"/>
                    <a:gd name="connsiteX2" fmla="*/ 281354 w 1585407"/>
                    <a:gd name="connsiteY2" fmla="*/ 470682 h 759918"/>
                    <a:gd name="connsiteX3" fmla="*/ 0 w 1585407"/>
                    <a:gd name="connsiteY3" fmla="*/ 169232 h 759918"/>
                    <a:gd name="connsiteX4" fmla="*/ 253814 w 1585407"/>
                    <a:gd name="connsiteY4" fmla="*/ 0 h 759918"/>
                    <a:gd name="connsiteX0" fmla="*/ 253814 w 1585407"/>
                    <a:gd name="connsiteY0" fmla="*/ 0 h 759918"/>
                    <a:gd name="connsiteX1" fmla="*/ 1585407 w 1585407"/>
                    <a:gd name="connsiteY1" fmla="*/ 759918 h 759918"/>
                    <a:gd name="connsiteX2" fmla="*/ 789354 w 1585407"/>
                    <a:gd name="connsiteY2" fmla="*/ 747773 h 759918"/>
                    <a:gd name="connsiteX3" fmla="*/ 0 w 1585407"/>
                    <a:gd name="connsiteY3" fmla="*/ 169232 h 759918"/>
                    <a:gd name="connsiteX4" fmla="*/ 253814 w 1585407"/>
                    <a:gd name="connsiteY4" fmla="*/ 0 h 759918"/>
                    <a:gd name="connsiteX0" fmla="*/ 139899 w 1471492"/>
                    <a:gd name="connsiteY0" fmla="*/ 0 h 759918"/>
                    <a:gd name="connsiteX1" fmla="*/ 1471492 w 1471492"/>
                    <a:gd name="connsiteY1" fmla="*/ 759918 h 759918"/>
                    <a:gd name="connsiteX2" fmla="*/ 675439 w 1471492"/>
                    <a:gd name="connsiteY2" fmla="*/ 747773 h 759918"/>
                    <a:gd name="connsiteX3" fmla="*/ 0 w 1471492"/>
                    <a:gd name="connsiteY3" fmla="*/ 461716 h 759918"/>
                    <a:gd name="connsiteX4" fmla="*/ 139899 w 1471492"/>
                    <a:gd name="connsiteY4" fmla="*/ 0 h 759918"/>
                    <a:gd name="connsiteX0" fmla="*/ 216869 w 1471492"/>
                    <a:gd name="connsiteY0" fmla="*/ 0 h 707578"/>
                    <a:gd name="connsiteX1" fmla="*/ 1471492 w 1471492"/>
                    <a:gd name="connsiteY1" fmla="*/ 707578 h 707578"/>
                    <a:gd name="connsiteX2" fmla="*/ 675439 w 1471492"/>
                    <a:gd name="connsiteY2" fmla="*/ 695433 h 707578"/>
                    <a:gd name="connsiteX3" fmla="*/ 0 w 1471492"/>
                    <a:gd name="connsiteY3" fmla="*/ 409376 h 707578"/>
                    <a:gd name="connsiteX4" fmla="*/ 216869 w 1471492"/>
                    <a:gd name="connsiteY4" fmla="*/ 0 h 707578"/>
                    <a:gd name="connsiteX0" fmla="*/ 244578 w 1499201"/>
                    <a:gd name="connsiteY0" fmla="*/ 0 h 707578"/>
                    <a:gd name="connsiteX1" fmla="*/ 1499201 w 1499201"/>
                    <a:gd name="connsiteY1" fmla="*/ 707578 h 707578"/>
                    <a:gd name="connsiteX2" fmla="*/ 703148 w 1499201"/>
                    <a:gd name="connsiteY2" fmla="*/ 695433 h 707578"/>
                    <a:gd name="connsiteX3" fmla="*/ 0 w 1499201"/>
                    <a:gd name="connsiteY3" fmla="*/ 387824 h 707578"/>
                    <a:gd name="connsiteX4" fmla="*/ 244578 w 1499201"/>
                    <a:gd name="connsiteY4" fmla="*/ 0 h 707578"/>
                    <a:gd name="connsiteX0" fmla="*/ 238421 w 1493044"/>
                    <a:gd name="connsiteY0" fmla="*/ 0 h 707578"/>
                    <a:gd name="connsiteX1" fmla="*/ 1493044 w 1493044"/>
                    <a:gd name="connsiteY1" fmla="*/ 707578 h 707578"/>
                    <a:gd name="connsiteX2" fmla="*/ 696991 w 1493044"/>
                    <a:gd name="connsiteY2" fmla="*/ 695433 h 707578"/>
                    <a:gd name="connsiteX3" fmla="*/ 0 w 1493044"/>
                    <a:gd name="connsiteY3" fmla="*/ 406296 h 707578"/>
                    <a:gd name="connsiteX4" fmla="*/ 238421 w 1493044"/>
                    <a:gd name="connsiteY4" fmla="*/ 0 h 707578"/>
                    <a:gd name="connsiteX0" fmla="*/ 186081 w 1493044"/>
                    <a:gd name="connsiteY0" fmla="*/ 0 h 747603"/>
                    <a:gd name="connsiteX1" fmla="*/ 1493044 w 1493044"/>
                    <a:gd name="connsiteY1" fmla="*/ 747603 h 747603"/>
                    <a:gd name="connsiteX2" fmla="*/ 696991 w 1493044"/>
                    <a:gd name="connsiteY2" fmla="*/ 735458 h 747603"/>
                    <a:gd name="connsiteX3" fmla="*/ 0 w 1493044"/>
                    <a:gd name="connsiteY3" fmla="*/ 446321 h 747603"/>
                    <a:gd name="connsiteX4" fmla="*/ 186081 w 1493044"/>
                    <a:gd name="connsiteY4" fmla="*/ 0 h 747603"/>
                    <a:gd name="connsiteX0" fmla="*/ 136820 w 1493044"/>
                    <a:gd name="connsiteY0" fmla="*/ 0 h 769154"/>
                    <a:gd name="connsiteX1" fmla="*/ 1493044 w 1493044"/>
                    <a:gd name="connsiteY1" fmla="*/ 769154 h 769154"/>
                    <a:gd name="connsiteX2" fmla="*/ 696991 w 1493044"/>
                    <a:gd name="connsiteY2" fmla="*/ 757009 h 769154"/>
                    <a:gd name="connsiteX3" fmla="*/ 0 w 1493044"/>
                    <a:gd name="connsiteY3" fmla="*/ 467872 h 769154"/>
                    <a:gd name="connsiteX4" fmla="*/ 136820 w 1493044"/>
                    <a:gd name="connsiteY4" fmla="*/ 0 h 769154"/>
                    <a:gd name="connsiteX0" fmla="*/ 136820 w 1493044"/>
                    <a:gd name="connsiteY0" fmla="*/ 0 h 769154"/>
                    <a:gd name="connsiteX1" fmla="*/ 1493044 w 1493044"/>
                    <a:gd name="connsiteY1" fmla="*/ 769154 h 769154"/>
                    <a:gd name="connsiteX2" fmla="*/ 706227 w 1493044"/>
                    <a:gd name="connsiteY2" fmla="*/ 692355 h 769154"/>
                    <a:gd name="connsiteX3" fmla="*/ 0 w 1493044"/>
                    <a:gd name="connsiteY3" fmla="*/ 467872 h 769154"/>
                    <a:gd name="connsiteX4" fmla="*/ 136820 w 1493044"/>
                    <a:gd name="connsiteY4" fmla="*/ 0 h 769154"/>
                    <a:gd name="connsiteX0" fmla="*/ 136820 w 1493044"/>
                    <a:gd name="connsiteY0" fmla="*/ 0 h 769324"/>
                    <a:gd name="connsiteX1" fmla="*/ 1493044 w 1493044"/>
                    <a:gd name="connsiteY1" fmla="*/ 769154 h 769324"/>
                    <a:gd name="connsiteX2" fmla="*/ 693912 w 1493044"/>
                    <a:gd name="connsiteY2" fmla="*/ 769324 h 769324"/>
                    <a:gd name="connsiteX3" fmla="*/ 0 w 1493044"/>
                    <a:gd name="connsiteY3" fmla="*/ 467872 h 769324"/>
                    <a:gd name="connsiteX4" fmla="*/ 136820 w 1493044"/>
                    <a:gd name="connsiteY4" fmla="*/ 0 h 769324"/>
                    <a:gd name="connsiteX0" fmla="*/ 136820 w 1493044"/>
                    <a:gd name="connsiteY0" fmla="*/ 0 h 769154"/>
                    <a:gd name="connsiteX1" fmla="*/ 1493044 w 1493044"/>
                    <a:gd name="connsiteY1" fmla="*/ 769154 h 769154"/>
                    <a:gd name="connsiteX2" fmla="*/ 700705 w 1493044"/>
                    <a:gd name="connsiteY2" fmla="*/ 714979 h 769154"/>
                    <a:gd name="connsiteX3" fmla="*/ 0 w 1493044"/>
                    <a:gd name="connsiteY3" fmla="*/ 467872 h 769154"/>
                    <a:gd name="connsiteX4" fmla="*/ 136820 w 1493044"/>
                    <a:gd name="connsiteY4" fmla="*/ 0 h 769154"/>
                    <a:gd name="connsiteX0" fmla="*/ 136820 w 1493044"/>
                    <a:gd name="connsiteY0" fmla="*/ 0 h 769154"/>
                    <a:gd name="connsiteX1" fmla="*/ 1493044 w 1493044"/>
                    <a:gd name="connsiteY1" fmla="*/ 769154 h 769154"/>
                    <a:gd name="connsiteX2" fmla="*/ 704101 w 1493044"/>
                    <a:gd name="connsiteY2" fmla="*/ 765926 h 769154"/>
                    <a:gd name="connsiteX3" fmla="*/ 0 w 1493044"/>
                    <a:gd name="connsiteY3" fmla="*/ 467872 h 769154"/>
                    <a:gd name="connsiteX4" fmla="*/ 136820 w 1493044"/>
                    <a:gd name="connsiteY4" fmla="*/ 0 h 769154"/>
                    <a:gd name="connsiteX0" fmla="*/ 81913 w 1438137"/>
                    <a:gd name="connsiteY0" fmla="*/ 0 h 769154"/>
                    <a:gd name="connsiteX1" fmla="*/ 1438137 w 1438137"/>
                    <a:gd name="connsiteY1" fmla="*/ 769154 h 769154"/>
                    <a:gd name="connsiteX2" fmla="*/ 649194 w 1438137"/>
                    <a:gd name="connsiteY2" fmla="*/ 765926 h 769154"/>
                    <a:gd name="connsiteX3" fmla="*/ 0 w 1438137"/>
                    <a:gd name="connsiteY3" fmla="*/ 314132 h 769154"/>
                    <a:gd name="connsiteX4" fmla="*/ 81913 w 1438137"/>
                    <a:gd name="connsiteY4" fmla="*/ 0 h 769154"/>
                    <a:gd name="connsiteX0" fmla="*/ 81913 w 867104"/>
                    <a:gd name="connsiteY0" fmla="*/ 0 h 765926"/>
                    <a:gd name="connsiteX1" fmla="*/ 867104 w 867104"/>
                    <a:gd name="connsiteY1" fmla="*/ 511091 h 765926"/>
                    <a:gd name="connsiteX2" fmla="*/ 649194 w 867104"/>
                    <a:gd name="connsiteY2" fmla="*/ 765926 h 765926"/>
                    <a:gd name="connsiteX3" fmla="*/ 0 w 867104"/>
                    <a:gd name="connsiteY3" fmla="*/ 314132 h 765926"/>
                    <a:gd name="connsiteX4" fmla="*/ 81913 w 867104"/>
                    <a:gd name="connsiteY4" fmla="*/ 0 h 765926"/>
                    <a:gd name="connsiteX0" fmla="*/ 81913 w 867104"/>
                    <a:gd name="connsiteY0" fmla="*/ 0 h 700037"/>
                    <a:gd name="connsiteX1" fmla="*/ 867104 w 867104"/>
                    <a:gd name="connsiteY1" fmla="*/ 511091 h 700037"/>
                    <a:gd name="connsiteX2" fmla="*/ 539381 w 867104"/>
                    <a:gd name="connsiteY2" fmla="*/ 700037 h 700037"/>
                    <a:gd name="connsiteX3" fmla="*/ 0 w 867104"/>
                    <a:gd name="connsiteY3" fmla="*/ 314132 h 700037"/>
                    <a:gd name="connsiteX4" fmla="*/ 81913 w 867104"/>
                    <a:gd name="connsiteY4" fmla="*/ 0 h 700037"/>
                    <a:gd name="connsiteX0" fmla="*/ 81913 w 790234"/>
                    <a:gd name="connsiteY0" fmla="*/ 0 h 700037"/>
                    <a:gd name="connsiteX1" fmla="*/ 790234 w 790234"/>
                    <a:gd name="connsiteY1" fmla="*/ 544035 h 700037"/>
                    <a:gd name="connsiteX2" fmla="*/ 539381 w 790234"/>
                    <a:gd name="connsiteY2" fmla="*/ 700037 h 700037"/>
                    <a:gd name="connsiteX3" fmla="*/ 0 w 790234"/>
                    <a:gd name="connsiteY3" fmla="*/ 314132 h 700037"/>
                    <a:gd name="connsiteX4" fmla="*/ 81913 w 790234"/>
                    <a:gd name="connsiteY4" fmla="*/ 0 h 700037"/>
                    <a:gd name="connsiteX0" fmla="*/ 81913 w 790234"/>
                    <a:gd name="connsiteY0" fmla="*/ 0 h 727490"/>
                    <a:gd name="connsiteX1" fmla="*/ 790234 w 790234"/>
                    <a:gd name="connsiteY1" fmla="*/ 544035 h 727490"/>
                    <a:gd name="connsiteX2" fmla="*/ 511927 w 790234"/>
                    <a:gd name="connsiteY2" fmla="*/ 727490 h 727490"/>
                    <a:gd name="connsiteX3" fmla="*/ 0 w 790234"/>
                    <a:gd name="connsiteY3" fmla="*/ 314132 h 727490"/>
                    <a:gd name="connsiteX4" fmla="*/ 81913 w 790234"/>
                    <a:gd name="connsiteY4" fmla="*/ 0 h 727490"/>
                    <a:gd name="connsiteX0" fmla="*/ 92895 w 790234"/>
                    <a:gd name="connsiteY0" fmla="*/ 0 h 700036"/>
                    <a:gd name="connsiteX1" fmla="*/ 790234 w 790234"/>
                    <a:gd name="connsiteY1" fmla="*/ 516581 h 700036"/>
                    <a:gd name="connsiteX2" fmla="*/ 511927 w 790234"/>
                    <a:gd name="connsiteY2" fmla="*/ 700036 h 700036"/>
                    <a:gd name="connsiteX3" fmla="*/ 0 w 790234"/>
                    <a:gd name="connsiteY3" fmla="*/ 286678 h 700036"/>
                    <a:gd name="connsiteX4" fmla="*/ 92895 w 790234"/>
                    <a:gd name="connsiteY4" fmla="*/ 0 h 700036"/>
                    <a:gd name="connsiteX0" fmla="*/ 87405 w 784744"/>
                    <a:gd name="connsiteY0" fmla="*/ 0 h 700036"/>
                    <a:gd name="connsiteX1" fmla="*/ 784744 w 784744"/>
                    <a:gd name="connsiteY1" fmla="*/ 516581 h 700036"/>
                    <a:gd name="connsiteX2" fmla="*/ 506437 w 784744"/>
                    <a:gd name="connsiteY2" fmla="*/ 700036 h 700036"/>
                    <a:gd name="connsiteX3" fmla="*/ 0 w 784744"/>
                    <a:gd name="connsiteY3" fmla="*/ 281186 h 700036"/>
                    <a:gd name="connsiteX4" fmla="*/ 87405 w 784744"/>
                    <a:gd name="connsiteY4" fmla="*/ 0 h 700036"/>
                    <a:gd name="connsiteX0" fmla="*/ 87405 w 784744"/>
                    <a:gd name="connsiteY0" fmla="*/ 0 h 689055"/>
                    <a:gd name="connsiteX1" fmla="*/ 784744 w 784744"/>
                    <a:gd name="connsiteY1" fmla="*/ 516581 h 689055"/>
                    <a:gd name="connsiteX2" fmla="*/ 522908 w 784744"/>
                    <a:gd name="connsiteY2" fmla="*/ 689055 h 689055"/>
                    <a:gd name="connsiteX3" fmla="*/ 0 w 784744"/>
                    <a:gd name="connsiteY3" fmla="*/ 281186 h 689055"/>
                    <a:gd name="connsiteX4" fmla="*/ 87405 w 784744"/>
                    <a:gd name="connsiteY4" fmla="*/ 0 h 689055"/>
                    <a:gd name="connsiteX0" fmla="*/ 87405 w 762781"/>
                    <a:gd name="connsiteY0" fmla="*/ 0 h 689055"/>
                    <a:gd name="connsiteX1" fmla="*/ 762781 w 762781"/>
                    <a:gd name="connsiteY1" fmla="*/ 549525 h 689055"/>
                    <a:gd name="connsiteX2" fmla="*/ 522908 w 762781"/>
                    <a:gd name="connsiteY2" fmla="*/ 689055 h 689055"/>
                    <a:gd name="connsiteX3" fmla="*/ 0 w 762781"/>
                    <a:gd name="connsiteY3" fmla="*/ 281186 h 689055"/>
                    <a:gd name="connsiteX4" fmla="*/ 87405 w 762781"/>
                    <a:gd name="connsiteY4" fmla="*/ 0 h 68905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62781" h="689055">
                      <a:moveTo>
                        <a:pt x="87405" y="0"/>
                      </a:moveTo>
                      <a:lnTo>
                        <a:pt x="762781" y="549525"/>
                      </a:lnTo>
                      <a:lnTo>
                        <a:pt x="522908" y="689055"/>
                      </a:lnTo>
                      <a:lnTo>
                        <a:pt x="0" y="281186"/>
                      </a:lnTo>
                      <a:lnTo>
                        <a:pt x="87405" y="0"/>
                      </a:lnTo>
                      <a:close/>
                    </a:path>
                  </a:pathLst>
                </a:custGeom>
                <a:solidFill>
                  <a:schemeClr val="tx1">
                    <a:alpha val="38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9144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 defTabSz="685800">
                    <a:defRPr/>
                  </a:pPr>
                  <a:endParaRPr lang="en-US" sz="1350">
                    <a:solidFill>
                      <a:prstClr val="white"/>
                    </a:solidFill>
                    <a:latin typeface="Calibri" panose="020F0502020204030204"/>
                  </a:endParaRPr>
                </a:p>
              </p:txBody>
            </p:sp>
            <p:grpSp>
              <p:nvGrpSpPr>
                <p:cNvPr id="23" name="Group 22">
                  <a:extLst>
                    <a:ext uri="{FF2B5EF4-FFF2-40B4-BE49-F238E27FC236}">
                      <a16:creationId xmlns:a16="http://schemas.microsoft.com/office/drawing/2014/main" id="{7E073929-7947-4989-9A70-C5B5425145F5}"/>
                    </a:ext>
                  </a:extLst>
                </p:cNvPr>
                <p:cNvGrpSpPr/>
                <p:nvPr/>
              </p:nvGrpSpPr>
              <p:grpSpPr>
                <a:xfrm flipH="1">
                  <a:off x="3480922" y="2687081"/>
                  <a:ext cx="256240" cy="1298469"/>
                  <a:chOff x="2323178" y="3087431"/>
                  <a:chExt cx="256240" cy="1298469"/>
                </a:xfrm>
              </p:grpSpPr>
              <p:sp>
                <p:nvSpPr>
                  <p:cNvPr id="24" name="TextBox 112">
                    <a:extLst>
                      <a:ext uri="{FF2B5EF4-FFF2-40B4-BE49-F238E27FC236}">
                        <a16:creationId xmlns:a16="http://schemas.microsoft.com/office/drawing/2014/main" id="{296FF97B-6B9F-498D-8AEB-388648B61965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2331594" y="3087431"/>
                    <a:ext cx="239406" cy="957628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46497" h="2185988">
                        <a:moveTo>
                          <a:pt x="273248" y="0"/>
                        </a:moveTo>
                        <a:cubicBezTo>
                          <a:pt x="352946" y="0"/>
                          <a:pt x="418411" y="27396"/>
                          <a:pt x="469646" y="82188"/>
                        </a:cubicBezTo>
                        <a:cubicBezTo>
                          <a:pt x="520880" y="136980"/>
                          <a:pt x="546497" y="205648"/>
                          <a:pt x="546497" y="288192"/>
                        </a:cubicBezTo>
                        <a:cubicBezTo>
                          <a:pt x="546497" y="359350"/>
                          <a:pt x="523014" y="598443"/>
                          <a:pt x="476050" y="1005469"/>
                        </a:cubicBezTo>
                        <a:cubicBezTo>
                          <a:pt x="429085" y="1412495"/>
                          <a:pt x="387813" y="1806001"/>
                          <a:pt x="352234" y="2185988"/>
                        </a:cubicBezTo>
                        <a:lnTo>
                          <a:pt x="185723" y="2185988"/>
                        </a:lnTo>
                        <a:cubicBezTo>
                          <a:pt x="154414" y="1806001"/>
                          <a:pt x="115632" y="1412495"/>
                          <a:pt x="69379" y="1005469"/>
                        </a:cubicBezTo>
                        <a:cubicBezTo>
                          <a:pt x="23126" y="598443"/>
                          <a:pt x="0" y="359350"/>
                          <a:pt x="0" y="288192"/>
                        </a:cubicBezTo>
                        <a:cubicBezTo>
                          <a:pt x="0" y="207071"/>
                          <a:pt x="25617" y="138759"/>
                          <a:pt x="76851" y="83255"/>
                        </a:cubicBezTo>
                        <a:cubicBezTo>
                          <a:pt x="128085" y="27752"/>
                          <a:pt x="193551" y="0"/>
                          <a:pt x="273248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</p:spPr>
                <p:txBody>
                  <a:bodyPr rot="0" spcFirstLastPara="0" vert="horz" wrap="square" lIns="68580" tIns="34290" rIns="68580" bIns="3429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685800"/>
                    <a:endParaRPr lang="en-US" sz="25800" dirty="0">
                      <a:solidFill>
                        <a:prstClr val="black"/>
                      </a:solidFill>
                      <a:latin typeface="Georgia" panose="02040502050405020303" pitchFamily="18" charset="0"/>
                    </a:endParaRPr>
                  </a:p>
                </p:txBody>
              </p:sp>
              <p:sp>
                <p:nvSpPr>
                  <p:cNvPr id="25" name="TextBox 113">
                    <a:extLst>
                      <a:ext uri="{FF2B5EF4-FFF2-40B4-BE49-F238E27FC236}">
                        <a16:creationId xmlns:a16="http://schemas.microsoft.com/office/drawing/2014/main" id="{B2609078-7F73-4EA3-8E9E-08D88DE9BC46}"/>
                      </a:ext>
                    </a:extLst>
                  </p:cNvPr>
                  <p:cNvSpPr txBox="1"/>
                  <p:nvPr/>
                </p:nvSpPr>
                <p:spPr>
                  <a:xfrm flipH="1">
                    <a:off x="2323178" y="4131530"/>
                    <a:ext cx="256240" cy="254370"/>
                  </a:xfrm>
                  <a:custGeom>
                    <a:avLst/>
                    <a:gdLst/>
                    <a:ahLst/>
                    <a:cxnLst/>
                    <a:rect l="l" t="t" r="r" b="b"/>
                    <a:pathLst>
                      <a:path w="584922" h="580653">
                        <a:moveTo>
                          <a:pt x="292461" y="0"/>
                        </a:moveTo>
                        <a:cubicBezTo>
                          <a:pt x="372159" y="0"/>
                          <a:pt x="440827" y="28819"/>
                          <a:pt x="498465" y="86458"/>
                        </a:cubicBezTo>
                        <a:cubicBezTo>
                          <a:pt x="556103" y="144096"/>
                          <a:pt x="584922" y="212764"/>
                          <a:pt x="584922" y="292461"/>
                        </a:cubicBezTo>
                        <a:cubicBezTo>
                          <a:pt x="584922" y="372159"/>
                          <a:pt x="556103" y="440115"/>
                          <a:pt x="498465" y="496330"/>
                        </a:cubicBezTo>
                        <a:cubicBezTo>
                          <a:pt x="440827" y="552546"/>
                          <a:pt x="372159" y="580653"/>
                          <a:pt x="292461" y="580653"/>
                        </a:cubicBezTo>
                        <a:cubicBezTo>
                          <a:pt x="212764" y="580653"/>
                          <a:pt x="144096" y="552546"/>
                          <a:pt x="86457" y="496330"/>
                        </a:cubicBezTo>
                        <a:cubicBezTo>
                          <a:pt x="28819" y="440115"/>
                          <a:pt x="0" y="372159"/>
                          <a:pt x="0" y="292461"/>
                        </a:cubicBezTo>
                        <a:cubicBezTo>
                          <a:pt x="0" y="212764"/>
                          <a:pt x="28819" y="144096"/>
                          <a:pt x="86457" y="86458"/>
                        </a:cubicBezTo>
                        <a:cubicBezTo>
                          <a:pt x="144096" y="28819"/>
                          <a:pt x="212764" y="0"/>
                          <a:pt x="292461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  <a:effectLst/>
                </p:spPr>
                <p:txBody>
                  <a:bodyPr rot="0" spcFirstLastPara="0" vert="horz" wrap="square" lIns="68580" tIns="34290" rIns="68580" bIns="34290" numCol="1" spcCol="0" rtlCol="0" fromWordArt="0" anchor="t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en-US"/>
                    </a:defPPr>
                    <a:lvl1pPr marL="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defTabSz="685800"/>
                    <a:endParaRPr lang="en-US" sz="25800" dirty="0">
                      <a:solidFill>
                        <a:prstClr val="black"/>
                      </a:solidFill>
                      <a:latin typeface="Georgia" panose="02040502050405020303" pitchFamily="18" charset="0"/>
                    </a:endParaRPr>
                  </a:p>
                </p:txBody>
              </p:sp>
            </p:grpSp>
          </p:grpSp>
        </p:grpSp>
      </p:grpSp>
      <p:sp>
        <p:nvSpPr>
          <p:cNvPr id="65" name="Title 1">
            <a:extLst>
              <a:ext uri="{FF2B5EF4-FFF2-40B4-BE49-F238E27FC236}">
                <a16:creationId xmlns:a16="http://schemas.microsoft.com/office/drawing/2014/main" id="{8AA04CF0-DA0B-4A2C-9F80-8CC62A2F8D62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5898808" y="2307044"/>
            <a:ext cx="6089885" cy="1909763"/>
          </a:xfrm>
        </p:spPr>
        <p:txBody>
          <a:bodyPr anchor="ctr">
            <a:normAutofit/>
          </a:bodyPr>
          <a:lstStyle>
            <a:lvl1pPr marL="72000" indent="-72000" algn="ctr">
              <a:lnSpc>
                <a:spcPct val="100000"/>
              </a:lnSpc>
              <a:defRPr sz="4400"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6" name="Subtitle 2">
            <a:extLst>
              <a:ext uri="{FF2B5EF4-FFF2-40B4-BE49-F238E27FC236}">
                <a16:creationId xmlns:a16="http://schemas.microsoft.com/office/drawing/2014/main" id="{F6B87724-0DE6-4847-974B-47089C528F74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6449012" y="4519961"/>
            <a:ext cx="4989481" cy="380421"/>
          </a:xfrm>
        </p:spPr>
        <p:txBody>
          <a:bodyPr anchor="ctr">
            <a:normAutofit/>
          </a:bodyPr>
          <a:lstStyle>
            <a:lvl1pPr marL="72000" indent="-72000" algn="ctr">
              <a:lnSpc>
                <a:spcPct val="100000"/>
              </a:lnSpc>
              <a:buNone/>
              <a:defRPr sz="1600" i="1">
                <a:solidFill>
                  <a:schemeClr val="accent4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430975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3546CC96-E7E3-4622-BC78-59520D50D0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4493" y="1287624"/>
            <a:ext cx="12208935" cy="5570376"/>
          </a:xfrm>
          <a:custGeom>
            <a:avLst/>
            <a:gdLst>
              <a:gd name="connsiteX0" fmla="*/ 0 w 12208934"/>
              <a:gd name="connsiteY0" fmla="*/ 0 h 5857599"/>
              <a:gd name="connsiteX1" fmla="*/ 12208934 w 12208934"/>
              <a:gd name="connsiteY1" fmla="*/ 0 h 5857599"/>
              <a:gd name="connsiteX2" fmla="*/ 12208934 w 12208934"/>
              <a:gd name="connsiteY2" fmla="*/ 5857599 h 5857599"/>
              <a:gd name="connsiteX3" fmla="*/ 0 w 12208934"/>
              <a:gd name="connsiteY3" fmla="*/ 5857599 h 58575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208934" h="5857599">
                <a:moveTo>
                  <a:pt x="0" y="0"/>
                </a:moveTo>
                <a:lnTo>
                  <a:pt x="12208934" y="0"/>
                </a:lnTo>
                <a:lnTo>
                  <a:pt x="12208934" y="5857599"/>
                </a:lnTo>
                <a:lnTo>
                  <a:pt x="0" y="58575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CFB172-21EE-459F-9ED5-899EE9A34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E94A6-AF96-4E55-BB57-3FAE131F28E4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DD2E49-8A4F-47E2-A86B-3DECEA54A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4C0F71-A9F9-4E9C-8482-8B7F91F1E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561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08883-830A-47B8-9CE6-5EACEA9E8239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33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CAA0F-8F94-4254-9C8F-6238146AC54C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C16C-61E1-473F-9562-2E6C6EB9C222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63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D8CCE-8243-49A5-88B0-18446870D895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922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05178-6766-4CE1-AD65-B540E8559B3A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626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3931A-2C59-4CBA-ADAA-8ED5B21C68C0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BE73EAF-2B39-4C50-8C7A-FF6030CA109F}"/>
              </a:ext>
            </a:extLst>
          </p:cNvPr>
          <p:cNvGrpSpPr/>
          <p:nvPr userDrawn="1"/>
        </p:nvGrpSpPr>
        <p:grpSpPr>
          <a:xfrm flipV="1">
            <a:off x="-18480" y="-11052"/>
            <a:ext cx="12232185" cy="4238163"/>
            <a:chOff x="-23799" y="3175025"/>
            <a:chExt cx="12242816" cy="5640121"/>
          </a:xfrm>
        </p:grpSpPr>
        <p:sp>
          <p:nvSpPr>
            <p:cNvPr id="6" name="Rectangle 3">
              <a:extLst>
                <a:ext uri="{FF2B5EF4-FFF2-40B4-BE49-F238E27FC236}">
                  <a16:creationId xmlns:a16="http://schemas.microsoft.com/office/drawing/2014/main" id="{6B4ED866-DEE7-40A7-A97B-777D7EBE46C2}"/>
                </a:ext>
              </a:extLst>
            </p:cNvPr>
            <p:cNvSpPr/>
            <p:nvPr userDrawn="1"/>
          </p:nvSpPr>
          <p:spPr>
            <a:xfrm>
              <a:off x="2061009" y="3175025"/>
              <a:ext cx="10150058" cy="2964961"/>
            </a:xfrm>
            <a:custGeom>
              <a:avLst/>
              <a:gdLst>
                <a:gd name="connsiteX0" fmla="*/ 0 w 12192000"/>
                <a:gd name="connsiteY0" fmla="*/ 0 h 2414337"/>
                <a:gd name="connsiteX1" fmla="*/ 12192000 w 12192000"/>
                <a:gd name="connsiteY1" fmla="*/ 0 h 2414337"/>
                <a:gd name="connsiteX2" fmla="*/ 12192000 w 12192000"/>
                <a:gd name="connsiteY2" fmla="*/ 2414337 h 2414337"/>
                <a:gd name="connsiteX3" fmla="*/ 0 w 12192000"/>
                <a:gd name="connsiteY3" fmla="*/ 2414337 h 2414337"/>
                <a:gd name="connsiteX4" fmla="*/ 0 w 12192000"/>
                <a:gd name="connsiteY4" fmla="*/ 0 h 2414337"/>
                <a:gd name="connsiteX0" fmla="*/ 0 w 12192000"/>
                <a:gd name="connsiteY0" fmla="*/ 2414337 h 2414337"/>
                <a:gd name="connsiteX1" fmla="*/ 12192000 w 12192000"/>
                <a:gd name="connsiteY1" fmla="*/ 0 h 2414337"/>
                <a:gd name="connsiteX2" fmla="*/ 12192000 w 12192000"/>
                <a:gd name="connsiteY2" fmla="*/ 2414337 h 2414337"/>
                <a:gd name="connsiteX3" fmla="*/ 0 w 12192000"/>
                <a:gd name="connsiteY3" fmla="*/ 2414337 h 2414337"/>
                <a:gd name="connsiteX0" fmla="*/ 0 w 12192000"/>
                <a:gd name="connsiteY0" fmla="*/ 2125579 h 2125579"/>
                <a:gd name="connsiteX1" fmla="*/ 10491537 w 12192000"/>
                <a:gd name="connsiteY1" fmla="*/ 0 h 2125579"/>
                <a:gd name="connsiteX2" fmla="*/ 12192000 w 12192000"/>
                <a:gd name="connsiteY2" fmla="*/ 2125579 h 2125579"/>
                <a:gd name="connsiteX3" fmla="*/ 0 w 12192000"/>
                <a:gd name="connsiteY3" fmla="*/ 2125579 h 2125579"/>
                <a:gd name="connsiteX0" fmla="*/ 0 w 10186737"/>
                <a:gd name="connsiteY0" fmla="*/ 2029326 h 2125579"/>
                <a:gd name="connsiteX1" fmla="*/ 8486274 w 10186737"/>
                <a:gd name="connsiteY1" fmla="*/ 0 h 2125579"/>
                <a:gd name="connsiteX2" fmla="*/ 10186737 w 10186737"/>
                <a:gd name="connsiteY2" fmla="*/ 2125579 h 2125579"/>
                <a:gd name="connsiteX3" fmla="*/ 0 w 10186737"/>
                <a:gd name="connsiteY3" fmla="*/ 2029326 h 2125579"/>
                <a:gd name="connsiteX0" fmla="*/ 0 w 10186737"/>
                <a:gd name="connsiteY0" fmla="*/ 2943726 h 3039979"/>
                <a:gd name="connsiteX1" fmla="*/ 10154653 w 10186737"/>
                <a:gd name="connsiteY1" fmla="*/ 0 h 3039979"/>
                <a:gd name="connsiteX2" fmla="*/ 10186737 w 10186737"/>
                <a:gd name="connsiteY2" fmla="*/ 3039979 h 3039979"/>
                <a:gd name="connsiteX3" fmla="*/ 0 w 10186737"/>
                <a:gd name="connsiteY3" fmla="*/ 2943726 h 3039979"/>
                <a:gd name="connsiteX0" fmla="*/ 0 w 10186737"/>
                <a:gd name="connsiteY0" fmla="*/ 2943726 h 3039979"/>
                <a:gd name="connsiteX1" fmla="*/ 10154653 w 10186737"/>
                <a:gd name="connsiteY1" fmla="*/ 0 h 3039979"/>
                <a:gd name="connsiteX2" fmla="*/ 10186737 w 10186737"/>
                <a:gd name="connsiteY2" fmla="*/ 3039979 h 3039979"/>
                <a:gd name="connsiteX3" fmla="*/ 0 w 10186737"/>
                <a:gd name="connsiteY3" fmla="*/ 2943726 h 3039979"/>
                <a:gd name="connsiteX0" fmla="*/ 0 w 10186737"/>
                <a:gd name="connsiteY0" fmla="*/ 2943726 h 3039979"/>
                <a:gd name="connsiteX1" fmla="*/ 10154653 w 10186737"/>
                <a:gd name="connsiteY1" fmla="*/ 0 h 3039979"/>
                <a:gd name="connsiteX2" fmla="*/ 10186737 w 10186737"/>
                <a:gd name="connsiteY2" fmla="*/ 3039979 h 3039979"/>
                <a:gd name="connsiteX3" fmla="*/ 8101263 w 10186737"/>
                <a:gd name="connsiteY3" fmla="*/ 3015916 h 3039979"/>
                <a:gd name="connsiteX4" fmla="*/ 0 w 10186737"/>
                <a:gd name="connsiteY4" fmla="*/ 2943726 h 3039979"/>
                <a:gd name="connsiteX0" fmla="*/ 0 w 10186737"/>
                <a:gd name="connsiteY0" fmla="*/ 2943726 h 3039979"/>
                <a:gd name="connsiteX1" fmla="*/ 10154653 w 10186737"/>
                <a:gd name="connsiteY1" fmla="*/ 0 h 3039979"/>
                <a:gd name="connsiteX2" fmla="*/ 10186737 w 10186737"/>
                <a:gd name="connsiteY2" fmla="*/ 3039979 h 3039979"/>
                <a:gd name="connsiteX3" fmla="*/ 8646695 w 10186737"/>
                <a:gd name="connsiteY3" fmla="*/ 1155032 h 3039979"/>
                <a:gd name="connsiteX4" fmla="*/ 0 w 10186737"/>
                <a:gd name="connsiteY4" fmla="*/ 2943726 h 3039979"/>
                <a:gd name="connsiteX0" fmla="*/ 0 w 10186737"/>
                <a:gd name="connsiteY0" fmla="*/ 3007894 h 3039979"/>
                <a:gd name="connsiteX1" fmla="*/ 10154653 w 10186737"/>
                <a:gd name="connsiteY1" fmla="*/ 0 h 3039979"/>
                <a:gd name="connsiteX2" fmla="*/ 10186737 w 10186737"/>
                <a:gd name="connsiteY2" fmla="*/ 3039979 h 3039979"/>
                <a:gd name="connsiteX3" fmla="*/ 8646695 w 10186737"/>
                <a:gd name="connsiteY3" fmla="*/ 1155032 h 3039979"/>
                <a:gd name="connsiteX4" fmla="*/ 0 w 10186737"/>
                <a:gd name="connsiteY4" fmla="*/ 3007894 h 3039979"/>
                <a:gd name="connsiteX0" fmla="*/ 0 w 10186737"/>
                <a:gd name="connsiteY0" fmla="*/ 3056021 h 3088106"/>
                <a:gd name="connsiteX1" fmla="*/ 10170695 w 10186737"/>
                <a:gd name="connsiteY1" fmla="*/ 0 h 3088106"/>
                <a:gd name="connsiteX2" fmla="*/ 10186737 w 10186737"/>
                <a:gd name="connsiteY2" fmla="*/ 3088106 h 3088106"/>
                <a:gd name="connsiteX3" fmla="*/ 8646695 w 10186737"/>
                <a:gd name="connsiteY3" fmla="*/ 1203159 h 3088106"/>
                <a:gd name="connsiteX4" fmla="*/ 0 w 10186737"/>
                <a:gd name="connsiteY4" fmla="*/ 3056021 h 3088106"/>
                <a:gd name="connsiteX0" fmla="*/ 0 w 10331251"/>
                <a:gd name="connsiteY0" fmla="*/ 3088105 h 3120190"/>
                <a:gd name="connsiteX1" fmla="*/ 10331116 w 10331251"/>
                <a:gd name="connsiteY1" fmla="*/ 0 h 3120190"/>
                <a:gd name="connsiteX2" fmla="*/ 10186737 w 10331251"/>
                <a:gd name="connsiteY2" fmla="*/ 3120190 h 3120190"/>
                <a:gd name="connsiteX3" fmla="*/ 8646695 w 10331251"/>
                <a:gd name="connsiteY3" fmla="*/ 1235243 h 3120190"/>
                <a:gd name="connsiteX4" fmla="*/ 0 w 10331251"/>
                <a:gd name="connsiteY4" fmla="*/ 3088105 h 3120190"/>
                <a:gd name="connsiteX0" fmla="*/ 0 w 10331827"/>
                <a:gd name="connsiteY0" fmla="*/ 3088105 h 3120190"/>
                <a:gd name="connsiteX1" fmla="*/ 10331116 w 10331827"/>
                <a:gd name="connsiteY1" fmla="*/ 0 h 3120190"/>
                <a:gd name="connsiteX2" fmla="*/ 10315074 w 10331827"/>
                <a:gd name="connsiteY2" fmla="*/ 3120190 h 3120190"/>
                <a:gd name="connsiteX3" fmla="*/ 8646695 w 10331827"/>
                <a:gd name="connsiteY3" fmla="*/ 1235243 h 3120190"/>
                <a:gd name="connsiteX4" fmla="*/ 0 w 10331827"/>
                <a:gd name="connsiteY4" fmla="*/ 3088105 h 3120190"/>
                <a:gd name="connsiteX0" fmla="*/ 0 w 10331827"/>
                <a:gd name="connsiteY0" fmla="*/ 3088105 h 3109680"/>
                <a:gd name="connsiteX1" fmla="*/ 10331116 w 10331827"/>
                <a:gd name="connsiteY1" fmla="*/ 0 h 3109680"/>
                <a:gd name="connsiteX2" fmla="*/ 10315074 w 10331827"/>
                <a:gd name="connsiteY2" fmla="*/ 3109680 h 3109680"/>
                <a:gd name="connsiteX3" fmla="*/ 8646695 w 10331827"/>
                <a:gd name="connsiteY3" fmla="*/ 1235243 h 3109680"/>
                <a:gd name="connsiteX4" fmla="*/ 0 w 10331827"/>
                <a:gd name="connsiteY4" fmla="*/ 3088105 h 3109680"/>
                <a:gd name="connsiteX0" fmla="*/ 0 w 10331827"/>
                <a:gd name="connsiteY0" fmla="*/ 3067085 h 3088660"/>
                <a:gd name="connsiteX1" fmla="*/ 10331116 w 10331827"/>
                <a:gd name="connsiteY1" fmla="*/ 0 h 3088660"/>
                <a:gd name="connsiteX2" fmla="*/ 10315074 w 10331827"/>
                <a:gd name="connsiteY2" fmla="*/ 3088660 h 3088660"/>
                <a:gd name="connsiteX3" fmla="*/ 8646695 w 10331827"/>
                <a:gd name="connsiteY3" fmla="*/ 1214223 h 3088660"/>
                <a:gd name="connsiteX4" fmla="*/ 0 w 10331827"/>
                <a:gd name="connsiteY4" fmla="*/ 3067085 h 3088660"/>
                <a:gd name="connsiteX0" fmla="*/ 0 w 10321701"/>
                <a:gd name="connsiteY0" fmla="*/ 3067085 h 3088660"/>
                <a:gd name="connsiteX1" fmla="*/ 10320605 w 10321701"/>
                <a:gd name="connsiteY1" fmla="*/ 0 h 3088660"/>
                <a:gd name="connsiteX2" fmla="*/ 10315074 w 10321701"/>
                <a:gd name="connsiteY2" fmla="*/ 3088660 h 3088660"/>
                <a:gd name="connsiteX3" fmla="*/ 8646695 w 10321701"/>
                <a:gd name="connsiteY3" fmla="*/ 1214223 h 3088660"/>
                <a:gd name="connsiteX4" fmla="*/ 0 w 10321701"/>
                <a:gd name="connsiteY4" fmla="*/ 3067085 h 3088660"/>
                <a:gd name="connsiteX0" fmla="*/ 0 w 10325584"/>
                <a:gd name="connsiteY0" fmla="*/ 3067085 h 3225295"/>
                <a:gd name="connsiteX1" fmla="*/ 10320605 w 10325584"/>
                <a:gd name="connsiteY1" fmla="*/ 0 h 3225295"/>
                <a:gd name="connsiteX2" fmla="*/ 10325584 w 10325584"/>
                <a:gd name="connsiteY2" fmla="*/ 3225295 h 3225295"/>
                <a:gd name="connsiteX3" fmla="*/ 8646695 w 10325584"/>
                <a:gd name="connsiteY3" fmla="*/ 1214223 h 3225295"/>
                <a:gd name="connsiteX4" fmla="*/ 0 w 10325584"/>
                <a:gd name="connsiteY4" fmla="*/ 3067085 h 3225295"/>
                <a:gd name="connsiteX0" fmla="*/ 0 w 10325584"/>
                <a:gd name="connsiteY0" fmla="*/ 3067085 h 3246315"/>
                <a:gd name="connsiteX1" fmla="*/ 10320605 w 10325584"/>
                <a:gd name="connsiteY1" fmla="*/ 0 h 3246315"/>
                <a:gd name="connsiteX2" fmla="*/ 10325584 w 10325584"/>
                <a:gd name="connsiteY2" fmla="*/ 3246315 h 3246315"/>
                <a:gd name="connsiteX3" fmla="*/ 8646695 w 10325584"/>
                <a:gd name="connsiteY3" fmla="*/ 1214223 h 3246315"/>
                <a:gd name="connsiteX4" fmla="*/ 0 w 10325584"/>
                <a:gd name="connsiteY4" fmla="*/ 3067085 h 3246315"/>
                <a:gd name="connsiteX0" fmla="*/ 0 w 10325584"/>
                <a:gd name="connsiteY0" fmla="*/ 2495585 h 3246315"/>
                <a:gd name="connsiteX1" fmla="*/ 10320605 w 10325584"/>
                <a:gd name="connsiteY1" fmla="*/ 0 h 3246315"/>
                <a:gd name="connsiteX2" fmla="*/ 10325584 w 10325584"/>
                <a:gd name="connsiteY2" fmla="*/ 3246315 h 3246315"/>
                <a:gd name="connsiteX3" fmla="*/ 8646695 w 10325584"/>
                <a:gd name="connsiteY3" fmla="*/ 1214223 h 3246315"/>
                <a:gd name="connsiteX4" fmla="*/ 0 w 10325584"/>
                <a:gd name="connsiteY4" fmla="*/ 2495585 h 3246315"/>
                <a:gd name="connsiteX0" fmla="*/ 0 w 10325584"/>
                <a:gd name="connsiteY0" fmla="*/ 2667035 h 3246315"/>
                <a:gd name="connsiteX1" fmla="*/ 10320605 w 10325584"/>
                <a:gd name="connsiteY1" fmla="*/ 0 h 3246315"/>
                <a:gd name="connsiteX2" fmla="*/ 10325584 w 10325584"/>
                <a:gd name="connsiteY2" fmla="*/ 3246315 h 3246315"/>
                <a:gd name="connsiteX3" fmla="*/ 8646695 w 10325584"/>
                <a:gd name="connsiteY3" fmla="*/ 1214223 h 3246315"/>
                <a:gd name="connsiteX4" fmla="*/ 0 w 10325584"/>
                <a:gd name="connsiteY4" fmla="*/ 2667035 h 3246315"/>
                <a:gd name="connsiteX0" fmla="*/ 0 w 10306534"/>
                <a:gd name="connsiteY0" fmla="*/ 2324135 h 3246315"/>
                <a:gd name="connsiteX1" fmla="*/ 10301555 w 10306534"/>
                <a:gd name="connsiteY1" fmla="*/ 0 h 3246315"/>
                <a:gd name="connsiteX2" fmla="*/ 10306534 w 10306534"/>
                <a:gd name="connsiteY2" fmla="*/ 3246315 h 3246315"/>
                <a:gd name="connsiteX3" fmla="*/ 8627645 w 10306534"/>
                <a:gd name="connsiteY3" fmla="*/ 1214223 h 3246315"/>
                <a:gd name="connsiteX4" fmla="*/ 0 w 10306534"/>
                <a:gd name="connsiteY4" fmla="*/ 2324135 h 3246315"/>
                <a:gd name="connsiteX0" fmla="*/ 0 w 10306534"/>
                <a:gd name="connsiteY0" fmla="*/ 2324135 h 3246315"/>
                <a:gd name="connsiteX1" fmla="*/ 10301555 w 10306534"/>
                <a:gd name="connsiteY1" fmla="*/ 0 h 3246315"/>
                <a:gd name="connsiteX2" fmla="*/ 10306534 w 10306534"/>
                <a:gd name="connsiteY2" fmla="*/ 3246315 h 3246315"/>
                <a:gd name="connsiteX3" fmla="*/ 8677887 w 10306534"/>
                <a:gd name="connsiteY3" fmla="*/ 1254416 h 3246315"/>
                <a:gd name="connsiteX4" fmla="*/ 0 w 10306534"/>
                <a:gd name="connsiteY4" fmla="*/ 2324135 h 3246315"/>
                <a:gd name="connsiteX0" fmla="*/ 0 w 10301708"/>
                <a:gd name="connsiteY0" fmla="*/ 2324135 h 2975009"/>
                <a:gd name="connsiteX1" fmla="*/ 10301555 w 10301708"/>
                <a:gd name="connsiteY1" fmla="*/ 0 h 2975009"/>
                <a:gd name="connsiteX2" fmla="*/ 10175906 w 10301708"/>
                <a:gd name="connsiteY2" fmla="*/ 2975009 h 2975009"/>
                <a:gd name="connsiteX3" fmla="*/ 8677887 w 10301708"/>
                <a:gd name="connsiteY3" fmla="*/ 1254416 h 2975009"/>
                <a:gd name="connsiteX4" fmla="*/ 0 w 10301708"/>
                <a:gd name="connsiteY4" fmla="*/ 2324135 h 2975009"/>
                <a:gd name="connsiteX0" fmla="*/ 0 w 10175906"/>
                <a:gd name="connsiteY0" fmla="*/ 2324135 h 2975009"/>
                <a:gd name="connsiteX1" fmla="*/ 10150830 w 10175906"/>
                <a:gd name="connsiteY1" fmla="*/ 0 h 2975009"/>
                <a:gd name="connsiteX2" fmla="*/ 10175906 w 10175906"/>
                <a:gd name="connsiteY2" fmla="*/ 2975009 h 2975009"/>
                <a:gd name="connsiteX3" fmla="*/ 8677887 w 10175906"/>
                <a:gd name="connsiteY3" fmla="*/ 1254416 h 2975009"/>
                <a:gd name="connsiteX4" fmla="*/ 0 w 10175906"/>
                <a:gd name="connsiteY4" fmla="*/ 2324135 h 2975009"/>
                <a:gd name="connsiteX0" fmla="*/ 0 w 10155809"/>
                <a:gd name="connsiteY0" fmla="*/ 2324135 h 2964961"/>
                <a:gd name="connsiteX1" fmla="*/ 10150830 w 10155809"/>
                <a:gd name="connsiteY1" fmla="*/ 0 h 2964961"/>
                <a:gd name="connsiteX2" fmla="*/ 10155809 w 10155809"/>
                <a:gd name="connsiteY2" fmla="*/ 2964961 h 2964961"/>
                <a:gd name="connsiteX3" fmla="*/ 8677887 w 10155809"/>
                <a:gd name="connsiteY3" fmla="*/ 1254416 h 2964961"/>
                <a:gd name="connsiteX4" fmla="*/ 0 w 10155809"/>
                <a:gd name="connsiteY4" fmla="*/ 2324135 h 2964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155809" h="2964961">
                  <a:moveTo>
                    <a:pt x="0" y="2324135"/>
                  </a:moveTo>
                  <a:lnTo>
                    <a:pt x="10150830" y="0"/>
                  </a:lnTo>
                  <a:cubicBezTo>
                    <a:pt x="10156177" y="1029369"/>
                    <a:pt x="10150462" y="1935592"/>
                    <a:pt x="10155809" y="2964961"/>
                  </a:cubicBezTo>
                  <a:lnTo>
                    <a:pt x="8677887" y="1254416"/>
                  </a:lnTo>
                  <a:lnTo>
                    <a:pt x="0" y="23241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7" name="Freeform 17">
              <a:extLst>
                <a:ext uri="{FF2B5EF4-FFF2-40B4-BE49-F238E27FC236}">
                  <a16:creationId xmlns:a16="http://schemas.microsoft.com/office/drawing/2014/main" id="{582644D8-B346-46A1-B182-433B20D1B4DE}"/>
                </a:ext>
              </a:extLst>
            </p:cNvPr>
            <p:cNvSpPr/>
            <p:nvPr userDrawn="1"/>
          </p:nvSpPr>
          <p:spPr>
            <a:xfrm>
              <a:off x="-5297" y="4601549"/>
              <a:ext cx="12209520" cy="3302639"/>
            </a:xfrm>
            <a:custGeom>
              <a:avLst/>
              <a:gdLst>
                <a:gd name="connsiteX0" fmla="*/ 10491537 w 12192000"/>
                <a:gd name="connsiteY0" fmla="*/ 0 h 2563729"/>
                <a:gd name="connsiteX1" fmla="*/ 12176760 w 12192000"/>
                <a:gd name="connsiteY1" fmla="*/ 2106529 h 2563729"/>
                <a:gd name="connsiteX2" fmla="*/ 12192000 w 12192000"/>
                <a:gd name="connsiteY2" fmla="*/ 2106529 h 2563729"/>
                <a:gd name="connsiteX3" fmla="*/ 12192000 w 12192000"/>
                <a:gd name="connsiteY3" fmla="*/ 2125579 h 2563729"/>
                <a:gd name="connsiteX4" fmla="*/ 12192000 w 12192000"/>
                <a:gd name="connsiteY4" fmla="*/ 2563729 h 2563729"/>
                <a:gd name="connsiteX5" fmla="*/ 0 w 12192000"/>
                <a:gd name="connsiteY5" fmla="*/ 2563729 h 2563729"/>
                <a:gd name="connsiteX6" fmla="*/ 0 w 12192000"/>
                <a:gd name="connsiteY6" fmla="*/ 2125579 h 2563729"/>
                <a:gd name="connsiteX7" fmla="*/ 0 w 12192000"/>
                <a:gd name="connsiteY7" fmla="*/ 2106529 h 2563729"/>
                <a:gd name="connsiteX8" fmla="*/ 13206 w 12192000"/>
                <a:gd name="connsiteY8" fmla="*/ 2106529 h 2563729"/>
                <a:gd name="connsiteX9" fmla="*/ 662940 w 12192000"/>
                <a:gd name="connsiteY9" fmla="*/ 1169269 h 2563729"/>
                <a:gd name="connsiteX0" fmla="*/ 10491537 w 12192000"/>
                <a:gd name="connsiteY0" fmla="*/ 0 h 2563729"/>
                <a:gd name="connsiteX1" fmla="*/ 12176760 w 12192000"/>
                <a:gd name="connsiteY1" fmla="*/ 2106529 h 2563729"/>
                <a:gd name="connsiteX2" fmla="*/ 12192000 w 12192000"/>
                <a:gd name="connsiteY2" fmla="*/ 2106529 h 2563729"/>
                <a:gd name="connsiteX3" fmla="*/ 12192000 w 12192000"/>
                <a:gd name="connsiteY3" fmla="*/ 2125579 h 2563729"/>
                <a:gd name="connsiteX4" fmla="*/ 12192000 w 12192000"/>
                <a:gd name="connsiteY4" fmla="*/ 2563729 h 2563729"/>
                <a:gd name="connsiteX5" fmla="*/ 0 w 12192000"/>
                <a:gd name="connsiteY5" fmla="*/ 2563729 h 2563729"/>
                <a:gd name="connsiteX6" fmla="*/ 0 w 12192000"/>
                <a:gd name="connsiteY6" fmla="*/ 2125579 h 2563729"/>
                <a:gd name="connsiteX7" fmla="*/ 0 w 12192000"/>
                <a:gd name="connsiteY7" fmla="*/ 2106529 h 2563729"/>
                <a:gd name="connsiteX8" fmla="*/ 13206 w 12192000"/>
                <a:gd name="connsiteY8" fmla="*/ 2106529 h 2563729"/>
                <a:gd name="connsiteX9" fmla="*/ 10491537 w 12192000"/>
                <a:gd name="connsiteY9" fmla="*/ 0 h 2563729"/>
                <a:gd name="connsiteX0" fmla="*/ 10516431 w 12216894"/>
                <a:gd name="connsiteY0" fmla="*/ 0 h 2563729"/>
                <a:gd name="connsiteX1" fmla="*/ 12201654 w 12216894"/>
                <a:gd name="connsiteY1" fmla="*/ 2106529 h 2563729"/>
                <a:gd name="connsiteX2" fmla="*/ 12216894 w 12216894"/>
                <a:gd name="connsiteY2" fmla="*/ 2106529 h 2563729"/>
                <a:gd name="connsiteX3" fmla="*/ 12216894 w 12216894"/>
                <a:gd name="connsiteY3" fmla="*/ 2125579 h 2563729"/>
                <a:gd name="connsiteX4" fmla="*/ 12216894 w 12216894"/>
                <a:gd name="connsiteY4" fmla="*/ 2563729 h 2563729"/>
                <a:gd name="connsiteX5" fmla="*/ 24894 w 12216894"/>
                <a:gd name="connsiteY5" fmla="*/ 2563729 h 2563729"/>
                <a:gd name="connsiteX6" fmla="*/ 24894 w 12216894"/>
                <a:gd name="connsiteY6" fmla="*/ 2125579 h 2563729"/>
                <a:gd name="connsiteX7" fmla="*/ 24894 w 12216894"/>
                <a:gd name="connsiteY7" fmla="*/ 2106529 h 2563729"/>
                <a:gd name="connsiteX8" fmla="*/ 0 w 12216894"/>
                <a:gd name="connsiteY8" fmla="*/ 887329 h 2563729"/>
                <a:gd name="connsiteX9" fmla="*/ 10516431 w 12216894"/>
                <a:gd name="connsiteY9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180 w 12192180"/>
                <a:gd name="connsiteY6" fmla="*/ 2125579 h 2563729"/>
                <a:gd name="connsiteX7" fmla="*/ 180 w 12192180"/>
                <a:gd name="connsiteY7" fmla="*/ 2106529 h 2563729"/>
                <a:gd name="connsiteX8" fmla="*/ 0 w 12192180"/>
                <a:gd name="connsiteY8" fmla="*/ 887329 h 2563729"/>
                <a:gd name="connsiteX9" fmla="*/ 10491717 w 12192180"/>
                <a:gd name="connsiteY9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180 w 12192180"/>
                <a:gd name="connsiteY6" fmla="*/ 2125579 h 2563729"/>
                <a:gd name="connsiteX7" fmla="*/ 0 w 12192180"/>
                <a:gd name="connsiteY7" fmla="*/ 887329 h 2563729"/>
                <a:gd name="connsiteX8" fmla="*/ 10491717 w 12192180"/>
                <a:gd name="connsiteY8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0 w 12192180"/>
                <a:gd name="connsiteY6" fmla="*/ 887329 h 2563729"/>
                <a:gd name="connsiteX7" fmla="*/ 10491717 w 12192180"/>
                <a:gd name="connsiteY7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0 w 12192180"/>
                <a:gd name="connsiteY6" fmla="*/ 1442500 h 2563729"/>
                <a:gd name="connsiteX7" fmla="*/ 10491717 w 12192180"/>
                <a:gd name="connsiteY7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0 w 12192180"/>
                <a:gd name="connsiteY6" fmla="*/ 1613950 h 2563729"/>
                <a:gd name="connsiteX7" fmla="*/ 10491717 w 12192180"/>
                <a:gd name="connsiteY7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563729 h 2563729"/>
                <a:gd name="connsiteX4" fmla="*/ 180 w 12192180"/>
                <a:gd name="connsiteY4" fmla="*/ 2563729 h 2563729"/>
                <a:gd name="connsiteX5" fmla="*/ 0 w 12192180"/>
                <a:gd name="connsiteY5" fmla="*/ 1613950 h 2563729"/>
                <a:gd name="connsiteX6" fmla="*/ 10491717 w 12192180"/>
                <a:gd name="connsiteY6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563729 h 2563729"/>
                <a:gd name="connsiteX3" fmla="*/ 180 w 12192180"/>
                <a:gd name="connsiteY3" fmla="*/ 2563729 h 2563729"/>
                <a:gd name="connsiteX4" fmla="*/ 0 w 12192180"/>
                <a:gd name="connsiteY4" fmla="*/ 1613950 h 2563729"/>
                <a:gd name="connsiteX5" fmla="*/ 10491717 w 12192180"/>
                <a:gd name="connsiteY5" fmla="*/ 0 h 2563729"/>
                <a:gd name="connsiteX0" fmla="*/ 10510767 w 12192180"/>
                <a:gd name="connsiteY0" fmla="*/ 0 h 2087479"/>
                <a:gd name="connsiteX1" fmla="*/ 12176940 w 12192180"/>
                <a:gd name="connsiteY1" fmla="*/ 1630279 h 2087479"/>
                <a:gd name="connsiteX2" fmla="*/ 12192180 w 12192180"/>
                <a:gd name="connsiteY2" fmla="*/ 2087479 h 2087479"/>
                <a:gd name="connsiteX3" fmla="*/ 180 w 12192180"/>
                <a:gd name="connsiteY3" fmla="*/ 2087479 h 2087479"/>
                <a:gd name="connsiteX4" fmla="*/ 0 w 12192180"/>
                <a:gd name="connsiteY4" fmla="*/ 1137700 h 2087479"/>
                <a:gd name="connsiteX5" fmla="*/ 10510767 w 12192180"/>
                <a:gd name="connsiteY5" fmla="*/ 0 h 2087479"/>
                <a:gd name="connsiteX0" fmla="*/ 10682217 w 12192180"/>
                <a:gd name="connsiteY0" fmla="*/ 0 h 2125579"/>
                <a:gd name="connsiteX1" fmla="*/ 12176940 w 12192180"/>
                <a:gd name="connsiteY1" fmla="*/ 1668379 h 2125579"/>
                <a:gd name="connsiteX2" fmla="*/ 12192180 w 12192180"/>
                <a:gd name="connsiteY2" fmla="*/ 2125579 h 2125579"/>
                <a:gd name="connsiteX3" fmla="*/ 180 w 12192180"/>
                <a:gd name="connsiteY3" fmla="*/ 2125579 h 2125579"/>
                <a:gd name="connsiteX4" fmla="*/ 0 w 12192180"/>
                <a:gd name="connsiteY4" fmla="*/ 1175800 h 2125579"/>
                <a:gd name="connsiteX5" fmla="*/ 10682217 w 12192180"/>
                <a:gd name="connsiteY5" fmla="*/ 0 h 2125579"/>
                <a:gd name="connsiteX0" fmla="*/ 10682217 w 12194193"/>
                <a:gd name="connsiteY0" fmla="*/ 0 h 2125579"/>
                <a:gd name="connsiteX1" fmla="*/ 12194193 w 12194193"/>
                <a:gd name="connsiteY1" fmla="*/ 1668379 h 2125579"/>
                <a:gd name="connsiteX2" fmla="*/ 12192180 w 12194193"/>
                <a:gd name="connsiteY2" fmla="*/ 2125579 h 2125579"/>
                <a:gd name="connsiteX3" fmla="*/ 180 w 12194193"/>
                <a:gd name="connsiteY3" fmla="*/ 2125579 h 2125579"/>
                <a:gd name="connsiteX4" fmla="*/ 0 w 12194193"/>
                <a:gd name="connsiteY4" fmla="*/ 1175800 h 2125579"/>
                <a:gd name="connsiteX5" fmla="*/ 10682217 w 12194193"/>
                <a:gd name="connsiteY5" fmla="*/ 0 h 2125579"/>
                <a:gd name="connsiteX0" fmla="*/ 10682217 w 12194193"/>
                <a:gd name="connsiteY0" fmla="*/ 0 h 2125579"/>
                <a:gd name="connsiteX1" fmla="*/ 12194193 w 12194193"/>
                <a:gd name="connsiteY1" fmla="*/ 1668379 h 2125579"/>
                <a:gd name="connsiteX2" fmla="*/ 12187441 w 12194193"/>
                <a:gd name="connsiteY2" fmla="*/ 2120841 h 2125579"/>
                <a:gd name="connsiteX3" fmla="*/ 180 w 12194193"/>
                <a:gd name="connsiteY3" fmla="*/ 2125579 h 2125579"/>
                <a:gd name="connsiteX4" fmla="*/ 0 w 12194193"/>
                <a:gd name="connsiteY4" fmla="*/ 1175800 h 2125579"/>
                <a:gd name="connsiteX5" fmla="*/ 10682217 w 12194193"/>
                <a:gd name="connsiteY5" fmla="*/ 0 h 2125579"/>
                <a:gd name="connsiteX0" fmla="*/ 10682217 w 12189455"/>
                <a:gd name="connsiteY0" fmla="*/ 0 h 2125579"/>
                <a:gd name="connsiteX1" fmla="*/ 12189455 w 12189455"/>
                <a:gd name="connsiteY1" fmla="*/ 1663641 h 2125579"/>
                <a:gd name="connsiteX2" fmla="*/ 12187441 w 12189455"/>
                <a:gd name="connsiteY2" fmla="*/ 2120841 h 2125579"/>
                <a:gd name="connsiteX3" fmla="*/ 180 w 12189455"/>
                <a:gd name="connsiteY3" fmla="*/ 2125579 h 2125579"/>
                <a:gd name="connsiteX4" fmla="*/ 0 w 12189455"/>
                <a:gd name="connsiteY4" fmla="*/ 1175800 h 2125579"/>
                <a:gd name="connsiteX5" fmla="*/ 10682217 w 12189455"/>
                <a:gd name="connsiteY5" fmla="*/ 0 h 2125579"/>
                <a:gd name="connsiteX0" fmla="*/ 10682217 w 12223252"/>
                <a:gd name="connsiteY0" fmla="*/ 0 h 3266138"/>
                <a:gd name="connsiteX1" fmla="*/ 12189455 w 12223252"/>
                <a:gd name="connsiteY1" fmla="*/ 1663641 h 3266138"/>
                <a:gd name="connsiteX2" fmla="*/ 12223242 w 12223252"/>
                <a:gd name="connsiteY2" fmla="*/ 3266138 h 3266138"/>
                <a:gd name="connsiteX3" fmla="*/ 180 w 12223252"/>
                <a:gd name="connsiteY3" fmla="*/ 2125579 h 3266138"/>
                <a:gd name="connsiteX4" fmla="*/ 0 w 12223252"/>
                <a:gd name="connsiteY4" fmla="*/ 1175800 h 3266138"/>
                <a:gd name="connsiteX5" fmla="*/ 10682217 w 12223252"/>
                <a:gd name="connsiteY5" fmla="*/ 0 h 3266138"/>
                <a:gd name="connsiteX0" fmla="*/ 10682217 w 12223251"/>
                <a:gd name="connsiteY0" fmla="*/ 0 h 3270876"/>
                <a:gd name="connsiteX1" fmla="*/ 12189455 w 12223251"/>
                <a:gd name="connsiteY1" fmla="*/ 1663641 h 3270876"/>
                <a:gd name="connsiteX2" fmla="*/ 12223242 w 12223251"/>
                <a:gd name="connsiteY2" fmla="*/ 3266138 h 3270876"/>
                <a:gd name="connsiteX3" fmla="*/ 180 w 12223251"/>
                <a:gd name="connsiteY3" fmla="*/ 3270876 h 3270876"/>
                <a:gd name="connsiteX4" fmla="*/ 0 w 12223251"/>
                <a:gd name="connsiteY4" fmla="*/ 1175800 h 3270876"/>
                <a:gd name="connsiteX5" fmla="*/ 10682217 w 12223251"/>
                <a:gd name="connsiteY5" fmla="*/ 0 h 3270876"/>
                <a:gd name="connsiteX0" fmla="*/ 10682217 w 12189454"/>
                <a:gd name="connsiteY0" fmla="*/ 0 h 3270876"/>
                <a:gd name="connsiteX1" fmla="*/ 12189455 w 12189454"/>
                <a:gd name="connsiteY1" fmla="*/ 1663641 h 3270876"/>
                <a:gd name="connsiteX2" fmla="*/ 12187440 w 12189454"/>
                <a:gd name="connsiteY2" fmla="*/ 3266138 h 3270876"/>
                <a:gd name="connsiteX3" fmla="*/ 180 w 12189454"/>
                <a:gd name="connsiteY3" fmla="*/ 3270876 h 3270876"/>
                <a:gd name="connsiteX4" fmla="*/ 0 w 12189454"/>
                <a:gd name="connsiteY4" fmla="*/ 1175800 h 3270876"/>
                <a:gd name="connsiteX5" fmla="*/ 10682217 w 12189454"/>
                <a:gd name="connsiteY5" fmla="*/ 0 h 3270876"/>
                <a:gd name="connsiteX0" fmla="*/ 10682217 w 12189455"/>
                <a:gd name="connsiteY0" fmla="*/ 0 h 3271209"/>
                <a:gd name="connsiteX1" fmla="*/ 12189455 w 12189455"/>
                <a:gd name="connsiteY1" fmla="*/ 1663641 h 3271209"/>
                <a:gd name="connsiteX2" fmla="*/ 12187440 w 12189455"/>
                <a:gd name="connsiteY2" fmla="*/ 3271209 h 3271209"/>
                <a:gd name="connsiteX3" fmla="*/ 180 w 12189455"/>
                <a:gd name="connsiteY3" fmla="*/ 3270876 h 3271209"/>
                <a:gd name="connsiteX4" fmla="*/ 0 w 12189455"/>
                <a:gd name="connsiteY4" fmla="*/ 1175800 h 3271209"/>
                <a:gd name="connsiteX5" fmla="*/ 10682217 w 12189455"/>
                <a:gd name="connsiteY5" fmla="*/ 0 h 3271209"/>
                <a:gd name="connsiteX0" fmla="*/ 10682217 w 12218064"/>
                <a:gd name="connsiteY0" fmla="*/ 0 h 3271209"/>
                <a:gd name="connsiteX1" fmla="*/ 12218064 w 12218064"/>
                <a:gd name="connsiteY1" fmla="*/ 1663641 h 3271209"/>
                <a:gd name="connsiteX2" fmla="*/ 12187440 w 12218064"/>
                <a:gd name="connsiteY2" fmla="*/ 3271209 h 3271209"/>
                <a:gd name="connsiteX3" fmla="*/ 180 w 12218064"/>
                <a:gd name="connsiteY3" fmla="*/ 3270876 h 3271209"/>
                <a:gd name="connsiteX4" fmla="*/ 0 w 12218064"/>
                <a:gd name="connsiteY4" fmla="*/ 1175800 h 3271209"/>
                <a:gd name="connsiteX5" fmla="*/ 10682217 w 12218064"/>
                <a:gd name="connsiteY5" fmla="*/ 0 h 3271209"/>
                <a:gd name="connsiteX0" fmla="*/ 10682217 w 12218064"/>
                <a:gd name="connsiteY0" fmla="*/ 0 h 3270876"/>
                <a:gd name="connsiteX1" fmla="*/ 12218064 w 12218064"/>
                <a:gd name="connsiteY1" fmla="*/ 1663641 h 3270876"/>
                <a:gd name="connsiteX2" fmla="*/ 12187440 w 12218064"/>
                <a:gd name="connsiteY2" fmla="*/ 3258533 h 3270876"/>
                <a:gd name="connsiteX3" fmla="*/ 180 w 12218064"/>
                <a:gd name="connsiteY3" fmla="*/ 3270876 h 3270876"/>
                <a:gd name="connsiteX4" fmla="*/ 0 w 12218064"/>
                <a:gd name="connsiteY4" fmla="*/ 1175800 h 3270876"/>
                <a:gd name="connsiteX5" fmla="*/ 10682217 w 12218064"/>
                <a:gd name="connsiteY5" fmla="*/ 0 h 3270876"/>
                <a:gd name="connsiteX0" fmla="*/ 10682217 w 12218064"/>
                <a:gd name="connsiteY0" fmla="*/ 0 h 3283885"/>
                <a:gd name="connsiteX1" fmla="*/ 12218064 w 12218064"/>
                <a:gd name="connsiteY1" fmla="*/ 1663641 h 3283885"/>
                <a:gd name="connsiteX2" fmla="*/ 12206512 w 12218064"/>
                <a:gd name="connsiteY2" fmla="*/ 3283885 h 3283885"/>
                <a:gd name="connsiteX3" fmla="*/ 180 w 12218064"/>
                <a:gd name="connsiteY3" fmla="*/ 3270876 h 3283885"/>
                <a:gd name="connsiteX4" fmla="*/ 0 w 12218064"/>
                <a:gd name="connsiteY4" fmla="*/ 1175800 h 3283885"/>
                <a:gd name="connsiteX5" fmla="*/ 10682217 w 12218064"/>
                <a:gd name="connsiteY5" fmla="*/ 0 h 3283885"/>
                <a:gd name="connsiteX0" fmla="*/ 10682217 w 12218064"/>
                <a:gd name="connsiteY0" fmla="*/ 0 h 3283885"/>
                <a:gd name="connsiteX1" fmla="*/ 12218064 w 12218064"/>
                <a:gd name="connsiteY1" fmla="*/ 1676317 h 3283885"/>
                <a:gd name="connsiteX2" fmla="*/ 12206512 w 12218064"/>
                <a:gd name="connsiteY2" fmla="*/ 3283885 h 3283885"/>
                <a:gd name="connsiteX3" fmla="*/ 180 w 12218064"/>
                <a:gd name="connsiteY3" fmla="*/ 3270876 h 3283885"/>
                <a:gd name="connsiteX4" fmla="*/ 0 w 12218064"/>
                <a:gd name="connsiteY4" fmla="*/ 1175800 h 3283885"/>
                <a:gd name="connsiteX5" fmla="*/ 10682217 w 12218064"/>
                <a:gd name="connsiteY5" fmla="*/ 0 h 3283885"/>
                <a:gd name="connsiteX0" fmla="*/ 10682217 w 12206548"/>
                <a:gd name="connsiteY0" fmla="*/ 0 h 3283885"/>
                <a:gd name="connsiteX1" fmla="*/ 12198992 w 12206548"/>
                <a:gd name="connsiteY1" fmla="*/ 1663641 h 3283885"/>
                <a:gd name="connsiteX2" fmla="*/ 12206512 w 12206548"/>
                <a:gd name="connsiteY2" fmla="*/ 3283885 h 3283885"/>
                <a:gd name="connsiteX3" fmla="*/ 180 w 12206548"/>
                <a:gd name="connsiteY3" fmla="*/ 3270876 h 3283885"/>
                <a:gd name="connsiteX4" fmla="*/ 0 w 12206548"/>
                <a:gd name="connsiteY4" fmla="*/ 1175800 h 3283885"/>
                <a:gd name="connsiteX5" fmla="*/ 10682217 w 12206548"/>
                <a:gd name="connsiteY5" fmla="*/ 0 h 3283885"/>
                <a:gd name="connsiteX0" fmla="*/ 10682217 w 12213297"/>
                <a:gd name="connsiteY0" fmla="*/ 0 h 3283885"/>
                <a:gd name="connsiteX1" fmla="*/ 12213297 w 12213297"/>
                <a:gd name="connsiteY1" fmla="*/ 1669980 h 3283885"/>
                <a:gd name="connsiteX2" fmla="*/ 12206512 w 12213297"/>
                <a:gd name="connsiteY2" fmla="*/ 3283885 h 3283885"/>
                <a:gd name="connsiteX3" fmla="*/ 180 w 12213297"/>
                <a:gd name="connsiteY3" fmla="*/ 3270876 h 3283885"/>
                <a:gd name="connsiteX4" fmla="*/ 0 w 12213297"/>
                <a:gd name="connsiteY4" fmla="*/ 1175800 h 3283885"/>
                <a:gd name="connsiteX5" fmla="*/ 10682217 w 12213297"/>
                <a:gd name="connsiteY5" fmla="*/ 0 h 3283885"/>
                <a:gd name="connsiteX0" fmla="*/ 10682217 w 12213297"/>
                <a:gd name="connsiteY0" fmla="*/ 0 h 3290222"/>
                <a:gd name="connsiteX1" fmla="*/ 12213297 w 12213297"/>
                <a:gd name="connsiteY1" fmla="*/ 1669980 h 3290222"/>
                <a:gd name="connsiteX2" fmla="*/ 12211280 w 12213297"/>
                <a:gd name="connsiteY2" fmla="*/ 3290222 h 3290222"/>
                <a:gd name="connsiteX3" fmla="*/ 180 w 12213297"/>
                <a:gd name="connsiteY3" fmla="*/ 3270876 h 3290222"/>
                <a:gd name="connsiteX4" fmla="*/ 0 w 12213297"/>
                <a:gd name="connsiteY4" fmla="*/ 1175800 h 3290222"/>
                <a:gd name="connsiteX5" fmla="*/ 10682217 w 12213297"/>
                <a:gd name="connsiteY5" fmla="*/ 0 h 3290222"/>
                <a:gd name="connsiteX0" fmla="*/ 10719583 w 12213297"/>
                <a:gd name="connsiteY0" fmla="*/ 0 h 3302640"/>
                <a:gd name="connsiteX1" fmla="*/ 12213297 w 12213297"/>
                <a:gd name="connsiteY1" fmla="*/ 1682398 h 3302640"/>
                <a:gd name="connsiteX2" fmla="*/ 12211280 w 12213297"/>
                <a:gd name="connsiteY2" fmla="*/ 3302640 h 3302640"/>
                <a:gd name="connsiteX3" fmla="*/ 180 w 12213297"/>
                <a:gd name="connsiteY3" fmla="*/ 3283294 h 3302640"/>
                <a:gd name="connsiteX4" fmla="*/ 0 w 12213297"/>
                <a:gd name="connsiteY4" fmla="*/ 1188218 h 3302640"/>
                <a:gd name="connsiteX5" fmla="*/ 10719583 w 12213297"/>
                <a:gd name="connsiteY5" fmla="*/ 0 h 3302640"/>
                <a:gd name="connsiteX0" fmla="*/ 10719583 w 12213297"/>
                <a:gd name="connsiteY0" fmla="*/ 0 h 3302640"/>
                <a:gd name="connsiteX1" fmla="*/ 12213297 w 12213297"/>
                <a:gd name="connsiteY1" fmla="*/ 1682398 h 3302640"/>
                <a:gd name="connsiteX2" fmla="*/ 12211280 w 12213297"/>
                <a:gd name="connsiteY2" fmla="*/ 3302640 h 3302640"/>
                <a:gd name="connsiteX3" fmla="*/ 180 w 12213297"/>
                <a:gd name="connsiteY3" fmla="*/ 3283294 h 3302640"/>
                <a:gd name="connsiteX4" fmla="*/ 0 w 12213297"/>
                <a:gd name="connsiteY4" fmla="*/ 1237886 h 3302640"/>
                <a:gd name="connsiteX5" fmla="*/ 10719583 w 12213297"/>
                <a:gd name="connsiteY5" fmla="*/ 0 h 330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13297" h="3302640">
                  <a:moveTo>
                    <a:pt x="10719583" y="0"/>
                  </a:moveTo>
                  <a:cubicBezTo>
                    <a:pt x="11229943" y="556660"/>
                    <a:pt x="11702937" y="1125738"/>
                    <a:pt x="12213297" y="1682398"/>
                  </a:cubicBezTo>
                  <a:cubicBezTo>
                    <a:pt x="12212626" y="1834798"/>
                    <a:pt x="12211951" y="3150240"/>
                    <a:pt x="12211280" y="3302640"/>
                  </a:cubicBezTo>
                  <a:lnTo>
                    <a:pt x="180" y="3283294"/>
                  </a:lnTo>
                  <a:lnTo>
                    <a:pt x="0" y="1237886"/>
                  </a:lnTo>
                  <a:lnTo>
                    <a:pt x="1071958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8" name="Freeform 17">
              <a:extLst>
                <a:ext uri="{FF2B5EF4-FFF2-40B4-BE49-F238E27FC236}">
                  <a16:creationId xmlns:a16="http://schemas.microsoft.com/office/drawing/2014/main" id="{444C3815-CF48-447A-8BC4-CCC3530BF6E8}"/>
                </a:ext>
              </a:extLst>
            </p:cNvPr>
            <p:cNvSpPr/>
            <p:nvPr/>
          </p:nvSpPr>
          <p:spPr>
            <a:xfrm>
              <a:off x="-23799" y="4737159"/>
              <a:ext cx="12242816" cy="4077987"/>
            </a:xfrm>
            <a:custGeom>
              <a:avLst/>
              <a:gdLst>
                <a:gd name="connsiteX0" fmla="*/ 10491537 w 12192000"/>
                <a:gd name="connsiteY0" fmla="*/ 0 h 2563729"/>
                <a:gd name="connsiteX1" fmla="*/ 12176760 w 12192000"/>
                <a:gd name="connsiteY1" fmla="*/ 2106529 h 2563729"/>
                <a:gd name="connsiteX2" fmla="*/ 12192000 w 12192000"/>
                <a:gd name="connsiteY2" fmla="*/ 2106529 h 2563729"/>
                <a:gd name="connsiteX3" fmla="*/ 12192000 w 12192000"/>
                <a:gd name="connsiteY3" fmla="*/ 2125579 h 2563729"/>
                <a:gd name="connsiteX4" fmla="*/ 12192000 w 12192000"/>
                <a:gd name="connsiteY4" fmla="*/ 2563729 h 2563729"/>
                <a:gd name="connsiteX5" fmla="*/ 0 w 12192000"/>
                <a:gd name="connsiteY5" fmla="*/ 2563729 h 2563729"/>
                <a:gd name="connsiteX6" fmla="*/ 0 w 12192000"/>
                <a:gd name="connsiteY6" fmla="*/ 2125579 h 2563729"/>
                <a:gd name="connsiteX7" fmla="*/ 0 w 12192000"/>
                <a:gd name="connsiteY7" fmla="*/ 2106529 h 2563729"/>
                <a:gd name="connsiteX8" fmla="*/ 13206 w 12192000"/>
                <a:gd name="connsiteY8" fmla="*/ 2106529 h 2563729"/>
                <a:gd name="connsiteX9" fmla="*/ 662940 w 12192000"/>
                <a:gd name="connsiteY9" fmla="*/ 1169269 h 2563729"/>
                <a:gd name="connsiteX0" fmla="*/ 10491537 w 12192000"/>
                <a:gd name="connsiteY0" fmla="*/ 0 h 2563729"/>
                <a:gd name="connsiteX1" fmla="*/ 12176760 w 12192000"/>
                <a:gd name="connsiteY1" fmla="*/ 2106529 h 2563729"/>
                <a:gd name="connsiteX2" fmla="*/ 12192000 w 12192000"/>
                <a:gd name="connsiteY2" fmla="*/ 2106529 h 2563729"/>
                <a:gd name="connsiteX3" fmla="*/ 12192000 w 12192000"/>
                <a:gd name="connsiteY3" fmla="*/ 2125579 h 2563729"/>
                <a:gd name="connsiteX4" fmla="*/ 12192000 w 12192000"/>
                <a:gd name="connsiteY4" fmla="*/ 2563729 h 2563729"/>
                <a:gd name="connsiteX5" fmla="*/ 0 w 12192000"/>
                <a:gd name="connsiteY5" fmla="*/ 2563729 h 2563729"/>
                <a:gd name="connsiteX6" fmla="*/ 0 w 12192000"/>
                <a:gd name="connsiteY6" fmla="*/ 2125579 h 2563729"/>
                <a:gd name="connsiteX7" fmla="*/ 0 w 12192000"/>
                <a:gd name="connsiteY7" fmla="*/ 2106529 h 2563729"/>
                <a:gd name="connsiteX8" fmla="*/ 13206 w 12192000"/>
                <a:gd name="connsiteY8" fmla="*/ 2106529 h 2563729"/>
                <a:gd name="connsiteX9" fmla="*/ 10491537 w 12192000"/>
                <a:gd name="connsiteY9" fmla="*/ 0 h 2563729"/>
                <a:gd name="connsiteX0" fmla="*/ 10516431 w 12216894"/>
                <a:gd name="connsiteY0" fmla="*/ 0 h 2563729"/>
                <a:gd name="connsiteX1" fmla="*/ 12201654 w 12216894"/>
                <a:gd name="connsiteY1" fmla="*/ 2106529 h 2563729"/>
                <a:gd name="connsiteX2" fmla="*/ 12216894 w 12216894"/>
                <a:gd name="connsiteY2" fmla="*/ 2106529 h 2563729"/>
                <a:gd name="connsiteX3" fmla="*/ 12216894 w 12216894"/>
                <a:gd name="connsiteY3" fmla="*/ 2125579 h 2563729"/>
                <a:gd name="connsiteX4" fmla="*/ 12216894 w 12216894"/>
                <a:gd name="connsiteY4" fmla="*/ 2563729 h 2563729"/>
                <a:gd name="connsiteX5" fmla="*/ 24894 w 12216894"/>
                <a:gd name="connsiteY5" fmla="*/ 2563729 h 2563729"/>
                <a:gd name="connsiteX6" fmla="*/ 24894 w 12216894"/>
                <a:gd name="connsiteY6" fmla="*/ 2125579 h 2563729"/>
                <a:gd name="connsiteX7" fmla="*/ 24894 w 12216894"/>
                <a:gd name="connsiteY7" fmla="*/ 2106529 h 2563729"/>
                <a:gd name="connsiteX8" fmla="*/ 0 w 12216894"/>
                <a:gd name="connsiteY8" fmla="*/ 887329 h 2563729"/>
                <a:gd name="connsiteX9" fmla="*/ 10516431 w 12216894"/>
                <a:gd name="connsiteY9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180 w 12192180"/>
                <a:gd name="connsiteY6" fmla="*/ 2125579 h 2563729"/>
                <a:gd name="connsiteX7" fmla="*/ 180 w 12192180"/>
                <a:gd name="connsiteY7" fmla="*/ 2106529 h 2563729"/>
                <a:gd name="connsiteX8" fmla="*/ 0 w 12192180"/>
                <a:gd name="connsiteY8" fmla="*/ 887329 h 2563729"/>
                <a:gd name="connsiteX9" fmla="*/ 10491717 w 12192180"/>
                <a:gd name="connsiteY9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180 w 12192180"/>
                <a:gd name="connsiteY6" fmla="*/ 2125579 h 2563729"/>
                <a:gd name="connsiteX7" fmla="*/ 0 w 12192180"/>
                <a:gd name="connsiteY7" fmla="*/ 887329 h 2563729"/>
                <a:gd name="connsiteX8" fmla="*/ 10491717 w 12192180"/>
                <a:gd name="connsiteY8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0 w 12192180"/>
                <a:gd name="connsiteY6" fmla="*/ 887329 h 2563729"/>
                <a:gd name="connsiteX7" fmla="*/ 10491717 w 12192180"/>
                <a:gd name="connsiteY7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0 w 12192180"/>
                <a:gd name="connsiteY6" fmla="*/ 1442500 h 2563729"/>
                <a:gd name="connsiteX7" fmla="*/ 10491717 w 12192180"/>
                <a:gd name="connsiteY7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125579 h 2563729"/>
                <a:gd name="connsiteX4" fmla="*/ 12192180 w 12192180"/>
                <a:gd name="connsiteY4" fmla="*/ 2563729 h 2563729"/>
                <a:gd name="connsiteX5" fmla="*/ 180 w 12192180"/>
                <a:gd name="connsiteY5" fmla="*/ 2563729 h 2563729"/>
                <a:gd name="connsiteX6" fmla="*/ 0 w 12192180"/>
                <a:gd name="connsiteY6" fmla="*/ 1613950 h 2563729"/>
                <a:gd name="connsiteX7" fmla="*/ 10491717 w 12192180"/>
                <a:gd name="connsiteY7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106529 h 2563729"/>
                <a:gd name="connsiteX3" fmla="*/ 12192180 w 12192180"/>
                <a:gd name="connsiteY3" fmla="*/ 2563729 h 2563729"/>
                <a:gd name="connsiteX4" fmla="*/ 180 w 12192180"/>
                <a:gd name="connsiteY4" fmla="*/ 2563729 h 2563729"/>
                <a:gd name="connsiteX5" fmla="*/ 0 w 12192180"/>
                <a:gd name="connsiteY5" fmla="*/ 1613950 h 2563729"/>
                <a:gd name="connsiteX6" fmla="*/ 10491717 w 12192180"/>
                <a:gd name="connsiteY6" fmla="*/ 0 h 2563729"/>
                <a:gd name="connsiteX0" fmla="*/ 10491717 w 12192180"/>
                <a:gd name="connsiteY0" fmla="*/ 0 h 2563729"/>
                <a:gd name="connsiteX1" fmla="*/ 12176940 w 12192180"/>
                <a:gd name="connsiteY1" fmla="*/ 2106529 h 2563729"/>
                <a:gd name="connsiteX2" fmla="*/ 12192180 w 12192180"/>
                <a:gd name="connsiteY2" fmla="*/ 2563729 h 2563729"/>
                <a:gd name="connsiteX3" fmla="*/ 180 w 12192180"/>
                <a:gd name="connsiteY3" fmla="*/ 2563729 h 2563729"/>
                <a:gd name="connsiteX4" fmla="*/ 0 w 12192180"/>
                <a:gd name="connsiteY4" fmla="*/ 1613950 h 2563729"/>
                <a:gd name="connsiteX5" fmla="*/ 10491717 w 12192180"/>
                <a:gd name="connsiteY5" fmla="*/ 0 h 2563729"/>
                <a:gd name="connsiteX0" fmla="*/ 10510767 w 12192180"/>
                <a:gd name="connsiteY0" fmla="*/ 0 h 2087479"/>
                <a:gd name="connsiteX1" fmla="*/ 12176940 w 12192180"/>
                <a:gd name="connsiteY1" fmla="*/ 1630279 h 2087479"/>
                <a:gd name="connsiteX2" fmla="*/ 12192180 w 12192180"/>
                <a:gd name="connsiteY2" fmla="*/ 2087479 h 2087479"/>
                <a:gd name="connsiteX3" fmla="*/ 180 w 12192180"/>
                <a:gd name="connsiteY3" fmla="*/ 2087479 h 2087479"/>
                <a:gd name="connsiteX4" fmla="*/ 0 w 12192180"/>
                <a:gd name="connsiteY4" fmla="*/ 1137700 h 2087479"/>
                <a:gd name="connsiteX5" fmla="*/ 10510767 w 12192180"/>
                <a:gd name="connsiteY5" fmla="*/ 0 h 2087479"/>
                <a:gd name="connsiteX0" fmla="*/ 10682217 w 12192180"/>
                <a:gd name="connsiteY0" fmla="*/ 0 h 2125579"/>
                <a:gd name="connsiteX1" fmla="*/ 12176940 w 12192180"/>
                <a:gd name="connsiteY1" fmla="*/ 1668379 h 2125579"/>
                <a:gd name="connsiteX2" fmla="*/ 12192180 w 12192180"/>
                <a:gd name="connsiteY2" fmla="*/ 2125579 h 2125579"/>
                <a:gd name="connsiteX3" fmla="*/ 180 w 12192180"/>
                <a:gd name="connsiteY3" fmla="*/ 2125579 h 2125579"/>
                <a:gd name="connsiteX4" fmla="*/ 0 w 12192180"/>
                <a:gd name="connsiteY4" fmla="*/ 1175800 h 2125579"/>
                <a:gd name="connsiteX5" fmla="*/ 10682217 w 12192180"/>
                <a:gd name="connsiteY5" fmla="*/ 0 h 2125579"/>
                <a:gd name="connsiteX0" fmla="*/ 10682217 w 12194193"/>
                <a:gd name="connsiteY0" fmla="*/ 0 h 2125579"/>
                <a:gd name="connsiteX1" fmla="*/ 12194193 w 12194193"/>
                <a:gd name="connsiteY1" fmla="*/ 1668379 h 2125579"/>
                <a:gd name="connsiteX2" fmla="*/ 12192180 w 12194193"/>
                <a:gd name="connsiteY2" fmla="*/ 2125579 h 2125579"/>
                <a:gd name="connsiteX3" fmla="*/ 180 w 12194193"/>
                <a:gd name="connsiteY3" fmla="*/ 2125579 h 2125579"/>
                <a:gd name="connsiteX4" fmla="*/ 0 w 12194193"/>
                <a:gd name="connsiteY4" fmla="*/ 1175800 h 2125579"/>
                <a:gd name="connsiteX5" fmla="*/ 10682217 w 12194193"/>
                <a:gd name="connsiteY5" fmla="*/ 0 h 2125579"/>
                <a:gd name="connsiteX0" fmla="*/ 10682217 w 12194193"/>
                <a:gd name="connsiteY0" fmla="*/ 0 h 2125579"/>
                <a:gd name="connsiteX1" fmla="*/ 12194193 w 12194193"/>
                <a:gd name="connsiteY1" fmla="*/ 1668379 h 2125579"/>
                <a:gd name="connsiteX2" fmla="*/ 12187441 w 12194193"/>
                <a:gd name="connsiteY2" fmla="*/ 2120841 h 2125579"/>
                <a:gd name="connsiteX3" fmla="*/ 180 w 12194193"/>
                <a:gd name="connsiteY3" fmla="*/ 2125579 h 2125579"/>
                <a:gd name="connsiteX4" fmla="*/ 0 w 12194193"/>
                <a:gd name="connsiteY4" fmla="*/ 1175800 h 2125579"/>
                <a:gd name="connsiteX5" fmla="*/ 10682217 w 12194193"/>
                <a:gd name="connsiteY5" fmla="*/ 0 h 2125579"/>
                <a:gd name="connsiteX0" fmla="*/ 10682217 w 12189455"/>
                <a:gd name="connsiteY0" fmla="*/ 0 h 2125579"/>
                <a:gd name="connsiteX1" fmla="*/ 12189455 w 12189455"/>
                <a:gd name="connsiteY1" fmla="*/ 1663641 h 2125579"/>
                <a:gd name="connsiteX2" fmla="*/ 12187441 w 12189455"/>
                <a:gd name="connsiteY2" fmla="*/ 2120841 h 2125579"/>
                <a:gd name="connsiteX3" fmla="*/ 180 w 12189455"/>
                <a:gd name="connsiteY3" fmla="*/ 2125579 h 2125579"/>
                <a:gd name="connsiteX4" fmla="*/ 0 w 12189455"/>
                <a:gd name="connsiteY4" fmla="*/ 1175800 h 2125579"/>
                <a:gd name="connsiteX5" fmla="*/ 10682217 w 12189455"/>
                <a:gd name="connsiteY5" fmla="*/ 0 h 2125579"/>
                <a:gd name="connsiteX0" fmla="*/ 10682217 w 12223252"/>
                <a:gd name="connsiteY0" fmla="*/ 0 h 3266138"/>
                <a:gd name="connsiteX1" fmla="*/ 12189455 w 12223252"/>
                <a:gd name="connsiteY1" fmla="*/ 1663641 h 3266138"/>
                <a:gd name="connsiteX2" fmla="*/ 12223242 w 12223252"/>
                <a:gd name="connsiteY2" fmla="*/ 3266138 h 3266138"/>
                <a:gd name="connsiteX3" fmla="*/ 180 w 12223252"/>
                <a:gd name="connsiteY3" fmla="*/ 2125579 h 3266138"/>
                <a:gd name="connsiteX4" fmla="*/ 0 w 12223252"/>
                <a:gd name="connsiteY4" fmla="*/ 1175800 h 3266138"/>
                <a:gd name="connsiteX5" fmla="*/ 10682217 w 12223252"/>
                <a:gd name="connsiteY5" fmla="*/ 0 h 3266138"/>
                <a:gd name="connsiteX0" fmla="*/ 10682217 w 12223251"/>
                <a:gd name="connsiteY0" fmla="*/ 0 h 3270876"/>
                <a:gd name="connsiteX1" fmla="*/ 12189455 w 12223251"/>
                <a:gd name="connsiteY1" fmla="*/ 1663641 h 3270876"/>
                <a:gd name="connsiteX2" fmla="*/ 12223242 w 12223251"/>
                <a:gd name="connsiteY2" fmla="*/ 3266138 h 3270876"/>
                <a:gd name="connsiteX3" fmla="*/ 180 w 12223251"/>
                <a:gd name="connsiteY3" fmla="*/ 3270876 h 3270876"/>
                <a:gd name="connsiteX4" fmla="*/ 0 w 12223251"/>
                <a:gd name="connsiteY4" fmla="*/ 1175800 h 3270876"/>
                <a:gd name="connsiteX5" fmla="*/ 10682217 w 12223251"/>
                <a:gd name="connsiteY5" fmla="*/ 0 h 3270876"/>
                <a:gd name="connsiteX0" fmla="*/ 10682217 w 12189454"/>
                <a:gd name="connsiteY0" fmla="*/ 0 h 3270876"/>
                <a:gd name="connsiteX1" fmla="*/ 12189455 w 12189454"/>
                <a:gd name="connsiteY1" fmla="*/ 1663641 h 3270876"/>
                <a:gd name="connsiteX2" fmla="*/ 12187440 w 12189454"/>
                <a:gd name="connsiteY2" fmla="*/ 3266138 h 3270876"/>
                <a:gd name="connsiteX3" fmla="*/ 180 w 12189454"/>
                <a:gd name="connsiteY3" fmla="*/ 3270876 h 3270876"/>
                <a:gd name="connsiteX4" fmla="*/ 0 w 12189454"/>
                <a:gd name="connsiteY4" fmla="*/ 1175800 h 3270876"/>
                <a:gd name="connsiteX5" fmla="*/ 10682217 w 12189454"/>
                <a:gd name="connsiteY5" fmla="*/ 0 h 3270876"/>
                <a:gd name="connsiteX0" fmla="*/ 10682217 w 12189455"/>
                <a:gd name="connsiteY0" fmla="*/ 0 h 3271209"/>
                <a:gd name="connsiteX1" fmla="*/ 12189455 w 12189455"/>
                <a:gd name="connsiteY1" fmla="*/ 1663641 h 3271209"/>
                <a:gd name="connsiteX2" fmla="*/ 12187440 w 12189455"/>
                <a:gd name="connsiteY2" fmla="*/ 3271209 h 3271209"/>
                <a:gd name="connsiteX3" fmla="*/ 180 w 12189455"/>
                <a:gd name="connsiteY3" fmla="*/ 3270876 h 3271209"/>
                <a:gd name="connsiteX4" fmla="*/ 0 w 12189455"/>
                <a:gd name="connsiteY4" fmla="*/ 1175800 h 3271209"/>
                <a:gd name="connsiteX5" fmla="*/ 10682217 w 12189455"/>
                <a:gd name="connsiteY5" fmla="*/ 0 h 3271209"/>
                <a:gd name="connsiteX0" fmla="*/ 10682217 w 12206521"/>
                <a:gd name="connsiteY0" fmla="*/ 0 h 3271209"/>
                <a:gd name="connsiteX1" fmla="*/ 12189455 w 12206521"/>
                <a:gd name="connsiteY1" fmla="*/ 1663641 h 3271209"/>
                <a:gd name="connsiteX2" fmla="*/ 12206504 w 12206521"/>
                <a:gd name="connsiteY2" fmla="*/ 3271209 h 3271209"/>
                <a:gd name="connsiteX3" fmla="*/ 180 w 12206521"/>
                <a:gd name="connsiteY3" fmla="*/ 3270876 h 3271209"/>
                <a:gd name="connsiteX4" fmla="*/ 0 w 12206521"/>
                <a:gd name="connsiteY4" fmla="*/ 1175800 h 3271209"/>
                <a:gd name="connsiteX5" fmla="*/ 10682217 w 12206521"/>
                <a:gd name="connsiteY5" fmla="*/ 0 h 3271209"/>
                <a:gd name="connsiteX0" fmla="*/ 10682217 w 12197008"/>
                <a:gd name="connsiteY0" fmla="*/ 0 h 3271209"/>
                <a:gd name="connsiteX1" fmla="*/ 12189455 w 12197008"/>
                <a:gd name="connsiteY1" fmla="*/ 1663641 h 3271209"/>
                <a:gd name="connsiteX2" fmla="*/ 12196972 w 12197008"/>
                <a:gd name="connsiteY2" fmla="*/ 3271209 h 3271209"/>
                <a:gd name="connsiteX3" fmla="*/ 180 w 12197008"/>
                <a:gd name="connsiteY3" fmla="*/ 3270876 h 3271209"/>
                <a:gd name="connsiteX4" fmla="*/ 0 w 12197008"/>
                <a:gd name="connsiteY4" fmla="*/ 1175800 h 3271209"/>
                <a:gd name="connsiteX5" fmla="*/ 10682217 w 12197008"/>
                <a:gd name="connsiteY5" fmla="*/ 0 h 3271209"/>
                <a:gd name="connsiteX0" fmla="*/ 10682217 w 12218052"/>
                <a:gd name="connsiteY0" fmla="*/ 0 h 3271209"/>
                <a:gd name="connsiteX1" fmla="*/ 12218052 w 12218052"/>
                <a:gd name="connsiteY1" fmla="*/ 1688993 h 3271209"/>
                <a:gd name="connsiteX2" fmla="*/ 12196972 w 12218052"/>
                <a:gd name="connsiteY2" fmla="*/ 3271209 h 3271209"/>
                <a:gd name="connsiteX3" fmla="*/ 180 w 12218052"/>
                <a:gd name="connsiteY3" fmla="*/ 3270876 h 3271209"/>
                <a:gd name="connsiteX4" fmla="*/ 0 w 12218052"/>
                <a:gd name="connsiteY4" fmla="*/ 1175800 h 3271209"/>
                <a:gd name="connsiteX5" fmla="*/ 10682217 w 12218052"/>
                <a:gd name="connsiteY5" fmla="*/ 0 h 3271209"/>
                <a:gd name="connsiteX0" fmla="*/ 10682217 w 12218052"/>
                <a:gd name="connsiteY0" fmla="*/ 0 h 3271209"/>
                <a:gd name="connsiteX1" fmla="*/ 12218052 w 12218052"/>
                <a:gd name="connsiteY1" fmla="*/ 1688993 h 3271209"/>
                <a:gd name="connsiteX2" fmla="*/ 12196972 w 12218052"/>
                <a:gd name="connsiteY2" fmla="*/ 3271209 h 3271209"/>
                <a:gd name="connsiteX3" fmla="*/ 180 w 12218052"/>
                <a:gd name="connsiteY3" fmla="*/ 3270876 h 3271209"/>
                <a:gd name="connsiteX4" fmla="*/ 0 w 12218052"/>
                <a:gd name="connsiteY4" fmla="*/ 1175800 h 3271209"/>
                <a:gd name="connsiteX5" fmla="*/ 10682217 w 12218052"/>
                <a:gd name="connsiteY5" fmla="*/ 0 h 3271209"/>
                <a:gd name="connsiteX0" fmla="*/ 10682217 w 12218052"/>
                <a:gd name="connsiteY0" fmla="*/ 0 h 3271209"/>
                <a:gd name="connsiteX1" fmla="*/ 12218052 w 12218052"/>
                <a:gd name="connsiteY1" fmla="*/ 1688993 h 3271209"/>
                <a:gd name="connsiteX2" fmla="*/ 12196972 w 12218052"/>
                <a:gd name="connsiteY2" fmla="*/ 3271209 h 3271209"/>
                <a:gd name="connsiteX3" fmla="*/ 180 w 12218052"/>
                <a:gd name="connsiteY3" fmla="*/ 3270876 h 3271209"/>
                <a:gd name="connsiteX4" fmla="*/ 0 w 12218052"/>
                <a:gd name="connsiteY4" fmla="*/ 1175800 h 3271209"/>
                <a:gd name="connsiteX5" fmla="*/ 10682217 w 12218052"/>
                <a:gd name="connsiteY5" fmla="*/ 0 h 3271209"/>
                <a:gd name="connsiteX0" fmla="*/ 10682217 w 12209932"/>
                <a:gd name="connsiteY0" fmla="*/ 0 h 3271209"/>
                <a:gd name="connsiteX1" fmla="*/ 12208520 w 12209932"/>
                <a:gd name="connsiteY1" fmla="*/ 1688993 h 3271209"/>
                <a:gd name="connsiteX2" fmla="*/ 12196972 w 12209932"/>
                <a:gd name="connsiteY2" fmla="*/ 3271209 h 3271209"/>
                <a:gd name="connsiteX3" fmla="*/ 180 w 12209932"/>
                <a:gd name="connsiteY3" fmla="*/ 3270876 h 3271209"/>
                <a:gd name="connsiteX4" fmla="*/ 0 w 12209932"/>
                <a:gd name="connsiteY4" fmla="*/ 1175800 h 3271209"/>
                <a:gd name="connsiteX5" fmla="*/ 10682217 w 12209932"/>
                <a:gd name="connsiteY5" fmla="*/ 0 h 3271209"/>
                <a:gd name="connsiteX0" fmla="*/ 10682217 w 12215528"/>
                <a:gd name="connsiteY0" fmla="*/ 0 h 4127990"/>
                <a:gd name="connsiteX1" fmla="*/ 12208520 w 12215528"/>
                <a:gd name="connsiteY1" fmla="*/ 1688993 h 4127990"/>
                <a:gd name="connsiteX2" fmla="*/ 12206310 w 12215528"/>
                <a:gd name="connsiteY2" fmla="*/ 4127990 h 4127990"/>
                <a:gd name="connsiteX3" fmla="*/ 180 w 12215528"/>
                <a:gd name="connsiteY3" fmla="*/ 3270876 h 4127990"/>
                <a:gd name="connsiteX4" fmla="*/ 0 w 12215528"/>
                <a:gd name="connsiteY4" fmla="*/ 1175800 h 4127990"/>
                <a:gd name="connsiteX5" fmla="*/ 10682217 w 12215528"/>
                <a:gd name="connsiteY5" fmla="*/ 0 h 4127990"/>
                <a:gd name="connsiteX0" fmla="*/ 10700713 w 12234024"/>
                <a:gd name="connsiteY0" fmla="*/ 0 h 4127990"/>
                <a:gd name="connsiteX1" fmla="*/ 12227016 w 12234024"/>
                <a:gd name="connsiteY1" fmla="*/ 1688993 h 4127990"/>
                <a:gd name="connsiteX2" fmla="*/ 12224806 w 12234024"/>
                <a:gd name="connsiteY2" fmla="*/ 4127990 h 4127990"/>
                <a:gd name="connsiteX3" fmla="*/ 0 w 12234024"/>
                <a:gd name="connsiteY3" fmla="*/ 4065572 h 4127990"/>
                <a:gd name="connsiteX4" fmla="*/ 18496 w 12234024"/>
                <a:gd name="connsiteY4" fmla="*/ 1175800 h 4127990"/>
                <a:gd name="connsiteX5" fmla="*/ 10700713 w 12234024"/>
                <a:gd name="connsiteY5" fmla="*/ 0 h 4127990"/>
                <a:gd name="connsiteX0" fmla="*/ 10719388 w 12252699"/>
                <a:gd name="connsiteY0" fmla="*/ 0 h 4127990"/>
                <a:gd name="connsiteX1" fmla="*/ 12245691 w 12252699"/>
                <a:gd name="connsiteY1" fmla="*/ 1688993 h 4127990"/>
                <a:gd name="connsiteX2" fmla="*/ 12243481 w 12252699"/>
                <a:gd name="connsiteY2" fmla="*/ 4127990 h 4127990"/>
                <a:gd name="connsiteX3" fmla="*/ 0 w 12252699"/>
                <a:gd name="connsiteY3" fmla="*/ 4077989 h 4127990"/>
                <a:gd name="connsiteX4" fmla="*/ 37171 w 12252699"/>
                <a:gd name="connsiteY4" fmla="*/ 1175800 h 4127990"/>
                <a:gd name="connsiteX5" fmla="*/ 10719388 w 12252699"/>
                <a:gd name="connsiteY5" fmla="*/ 0 h 4127990"/>
                <a:gd name="connsiteX0" fmla="*/ 10700713 w 12234024"/>
                <a:gd name="connsiteY0" fmla="*/ 0 h 4127990"/>
                <a:gd name="connsiteX1" fmla="*/ 12227016 w 12234024"/>
                <a:gd name="connsiteY1" fmla="*/ 1688993 h 4127990"/>
                <a:gd name="connsiteX2" fmla="*/ 12224806 w 12234024"/>
                <a:gd name="connsiteY2" fmla="*/ 4127990 h 4127990"/>
                <a:gd name="connsiteX3" fmla="*/ 0 w 12234024"/>
                <a:gd name="connsiteY3" fmla="*/ 4077989 h 4127990"/>
                <a:gd name="connsiteX4" fmla="*/ 18496 w 12234024"/>
                <a:gd name="connsiteY4" fmla="*/ 1175800 h 4127990"/>
                <a:gd name="connsiteX5" fmla="*/ 10700713 w 12234024"/>
                <a:gd name="connsiteY5" fmla="*/ 0 h 4127990"/>
                <a:gd name="connsiteX0" fmla="*/ 10700713 w 12227016"/>
                <a:gd name="connsiteY0" fmla="*/ 0 h 4127990"/>
                <a:gd name="connsiteX1" fmla="*/ 12227016 w 12227016"/>
                <a:gd name="connsiteY1" fmla="*/ 1688993 h 4127990"/>
                <a:gd name="connsiteX2" fmla="*/ 12206131 w 12227016"/>
                <a:gd name="connsiteY2" fmla="*/ 4127990 h 4127990"/>
                <a:gd name="connsiteX3" fmla="*/ 0 w 12227016"/>
                <a:gd name="connsiteY3" fmla="*/ 4077989 h 4127990"/>
                <a:gd name="connsiteX4" fmla="*/ 18496 w 12227016"/>
                <a:gd name="connsiteY4" fmla="*/ 1175800 h 4127990"/>
                <a:gd name="connsiteX5" fmla="*/ 10700713 w 12227016"/>
                <a:gd name="connsiteY5" fmla="*/ 0 h 4127990"/>
                <a:gd name="connsiteX0" fmla="*/ 10700713 w 12227016"/>
                <a:gd name="connsiteY0" fmla="*/ 0 h 4127990"/>
                <a:gd name="connsiteX1" fmla="*/ 12227016 w 12227016"/>
                <a:gd name="connsiteY1" fmla="*/ 1688993 h 4127990"/>
                <a:gd name="connsiteX2" fmla="*/ 12206131 w 12227016"/>
                <a:gd name="connsiteY2" fmla="*/ 4127990 h 4127990"/>
                <a:gd name="connsiteX3" fmla="*/ 0 w 12227016"/>
                <a:gd name="connsiteY3" fmla="*/ 4077989 h 4127990"/>
                <a:gd name="connsiteX4" fmla="*/ 18496 w 12227016"/>
                <a:gd name="connsiteY4" fmla="*/ 1175800 h 4127990"/>
                <a:gd name="connsiteX5" fmla="*/ 10700713 w 12227016"/>
                <a:gd name="connsiteY5" fmla="*/ 0 h 4127990"/>
                <a:gd name="connsiteX0" fmla="*/ 10700713 w 12227016"/>
                <a:gd name="connsiteY0" fmla="*/ 0 h 4115572"/>
                <a:gd name="connsiteX1" fmla="*/ 12227016 w 12227016"/>
                <a:gd name="connsiteY1" fmla="*/ 1688993 h 4115572"/>
                <a:gd name="connsiteX2" fmla="*/ 12206131 w 12227016"/>
                <a:gd name="connsiteY2" fmla="*/ 4115572 h 4115572"/>
                <a:gd name="connsiteX3" fmla="*/ 0 w 12227016"/>
                <a:gd name="connsiteY3" fmla="*/ 4077989 h 4115572"/>
                <a:gd name="connsiteX4" fmla="*/ 18496 w 12227016"/>
                <a:gd name="connsiteY4" fmla="*/ 1175800 h 4115572"/>
                <a:gd name="connsiteX5" fmla="*/ 10700713 w 12227016"/>
                <a:gd name="connsiteY5" fmla="*/ 0 h 4115572"/>
                <a:gd name="connsiteX0" fmla="*/ 10700713 w 12227016"/>
                <a:gd name="connsiteY0" fmla="*/ 0 h 4103154"/>
                <a:gd name="connsiteX1" fmla="*/ 12227016 w 12227016"/>
                <a:gd name="connsiteY1" fmla="*/ 1688993 h 4103154"/>
                <a:gd name="connsiteX2" fmla="*/ 12206131 w 12227016"/>
                <a:gd name="connsiteY2" fmla="*/ 4103154 h 4103154"/>
                <a:gd name="connsiteX3" fmla="*/ 0 w 12227016"/>
                <a:gd name="connsiteY3" fmla="*/ 4077989 h 4103154"/>
                <a:gd name="connsiteX4" fmla="*/ 18496 w 12227016"/>
                <a:gd name="connsiteY4" fmla="*/ 1175800 h 4103154"/>
                <a:gd name="connsiteX5" fmla="*/ 10700713 w 12227016"/>
                <a:gd name="connsiteY5" fmla="*/ 0 h 4103154"/>
                <a:gd name="connsiteX0" fmla="*/ 10700713 w 12241278"/>
                <a:gd name="connsiteY0" fmla="*/ 0 h 4077989"/>
                <a:gd name="connsiteX1" fmla="*/ 12227016 w 12241278"/>
                <a:gd name="connsiteY1" fmla="*/ 1688993 h 4077989"/>
                <a:gd name="connsiteX2" fmla="*/ 12234143 w 12241278"/>
                <a:gd name="connsiteY2" fmla="*/ 4053486 h 4077989"/>
                <a:gd name="connsiteX3" fmla="*/ 0 w 12241278"/>
                <a:gd name="connsiteY3" fmla="*/ 4077989 h 4077989"/>
                <a:gd name="connsiteX4" fmla="*/ 18496 w 12241278"/>
                <a:gd name="connsiteY4" fmla="*/ 1175800 h 4077989"/>
                <a:gd name="connsiteX5" fmla="*/ 10700713 w 12241278"/>
                <a:gd name="connsiteY5" fmla="*/ 0 h 4077989"/>
                <a:gd name="connsiteX0" fmla="*/ 10700713 w 12241278"/>
                <a:gd name="connsiteY0" fmla="*/ 0 h 4077989"/>
                <a:gd name="connsiteX1" fmla="*/ 12227016 w 12241278"/>
                <a:gd name="connsiteY1" fmla="*/ 1688993 h 4077989"/>
                <a:gd name="connsiteX2" fmla="*/ 12234143 w 12241278"/>
                <a:gd name="connsiteY2" fmla="*/ 4065903 h 4077989"/>
                <a:gd name="connsiteX3" fmla="*/ 0 w 12241278"/>
                <a:gd name="connsiteY3" fmla="*/ 4077989 h 4077989"/>
                <a:gd name="connsiteX4" fmla="*/ 18496 w 12241278"/>
                <a:gd name="connsiteY4" fmla="*/ 1175800 h 4077989"/>
                <a:gd name="connsiteX5" fmla="*/ 10700713 w 12241278"/>
                <a:gd name="connsiteY5" fmla="*/ 0 h 4077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241278" h="4077989">
                  <a:moveTo>
                    <a:pt x="10700713" y="0"/>
                  </a:moveTo>
                  <a:lnTo>
                    <a:pt x="12227016" y="1688993"/>
                  </a:lnTo>
                  <a:cubicBezTo>
                    <a:pt x="12226345" y="1841393"/>
                    <a:pt x="12253878" y="3888152"/>
                    <a:pt x="12234143" y="4065903"/>
                  </a:cubicBezTo>
                  <a:lnTo>
                    <a:pt x="0" y="4077989"/>
                  </a:lnTo>
                  <a:lnTo>
                    <a:pt x="18496" y="1175800"/>
                  </a:lnTo>
                  <a:lnTo>
                    <a:pt x="10700713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 dirty="0">
                <a:solidFill>
                  <a:prstClr val="white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250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186AB-449C-470B-829C-DA6F0FC992EC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341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8AE9-318D-47EC-B6E0-2BC272D909D6}" type="datetime1">
              <a:rPr lang="en-US" smtClean="0"/>
              <a:t>8/7/2023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47733-4D2B-44F0-ACAD-45D70CCCA597}" type="datetime1">
              <a:rPr lang="en-US" smtClean="0"/>
              <a:pPr/>
              <a:t>8/7/2023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31EF-75AC-41D4-8B73-7D10C33DACE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AA97A5-8804-4CA6-963D-3A54120F81BA}"/>
              </a:ext>
            </a:extLst>
          </p:cNvPr>
          <p:cNvSpPr/>
          <p:nvPr userDrawn="1"/>
        </p:nvSpPr>
        <p:spPr>
          <a:xfrm>
            <a:off x="0" y="6832427"/>
            <a:ext cx="12192000" cy="25575"/>
          </a:xfrm>
          <a:prstGeom prst="rect">
            <a:avLst/>
          </a:prstGeom>
          <a:solidFill>
            <a:srgbClr val="51BDEC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8DCB854-0588-4FC5-ABC7-E86C0D1E3670}"/>
              </a:ext>
            </a:extLst>
          </p:cNvPr>
          <p:cNvSpPr/>
          <p:nvPr userDrawn="1"/>
        </p:nvSpPr>
        <p:spPr>
          <a:xfrm>
            <a:off x="0" y="703013"/>
            <a:ext cx="5687659" cy="3744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476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73" r:id="rId1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7E7B8D-4FEA-49F7-98C7-58FC31FEFF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Annual Risk Assessment</a:t>
            </a:r>
            <a:endParaRPr lang="en-IN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7BAD8D-214D-44F2-B572-C09014F777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City of Sioux Falls – Internal Audit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495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459D-BA45-41BC-8F36-414EA873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08" y="1"/>
            <a:ext cx="11159067" cy="740457"/>
          </a:xfrm>
        </p:spPr>
        <p:txBody>
          <a:bodyPr>
            <a:normAutofit/>
          </a:bodyPr>
          <a:lstStyle/>
          <a:p>
            <a:r>
              <a:rPr lang="en-US" dirty="0"/>
              <a:t>Inherent Risk Map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5CF75-7304-4E61-AA59-8493F7A6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E3E31EF-75AC-41D4-8B73-7D10C33DACEE}" type="slidenum">
              <a:rPr lang="en-US">
                <a:solidFill>
                  <a:srgbClr val="0E357A"/>
                </a:solidFill>
              </a:rPr>
              <a:pPr defTabSz="457200"/>
              <a:t>2</a:t>
            </a:fld>
            <a:endParaRPr lang="en-US" dirty="0">
              <a:solidFill>
                <a:srgbClr val="0E357A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3247154-82B3-412D-9638-BB48EB9172E3}"/>
              </a:ext>
            </a:extLst>
          </p:cNvPr>
          <p:cNvSpPr/>
          <p:nvPr/>
        </p:nvSpPr>
        <p:spPr>
          <a:xfrm>
            <a:off x="1697672" y="849000"/>
            <a:ext cx="84478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600" kern="0" dirty="0">
                <a:solidFill>
                  <a:srgbClr val="2C2C2C"/>
                </a:solidFill>
                <a:cs typeface="Arial" panose="020B0604020202020204" pitchFamily="34" charset="0"/>
              </a:rPr>
              <a:t>Inherent risk is a combination of impact and likelihood, without taking any controls into account.</a:t>
            </a:r>
          </a:p>
        </p:txBody>
      </p:sp>
      <p:graphicFrame>
        <p:nvGraphicFramePr>
          <p:cNvPr id="54" name="Chart 5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7905473"/>
              </p:ext>
            </p:extLst>
          </p:nvPr>
        </p:nvGraphicFramePr>
        <p:xfrm>
          <a:off x="1072923" y="1296097"/>
          <a:ext cx="9336459" cy="5419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4119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459D-BA45-41BC-8F36-414EA873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08" y="1"/>
            <a:ext cx="11159067" cy="740457"/>
          </a:xfrm>
        </p:spPr>
        <p:txBody>
          <a:bodyPr>
            <a:normAutofit/>
          </a:bodyPr>
          <a:lstStyle/>
          <a:p>
            <a:r>
              <a:rPr lang="en-US" dirty="0"/>
              <a:t>Residual Risk Map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5CF75-7304-4E61-AA59-8493F7A6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E3E31EF-75AC-41D4-8B73-7D10C33DACEE}" type="slidenum">
              <a:rPr lang="en-US">
                <a:solidFill>
                  <a:srgbClr val="0E357A"/>
                </a:solidFill>
              </a:rPr>
              <a:pPr defTabSz="457200"/>
              <a:t>3</a:t>
            </a:fld>
            <a:endParaRPr lang="en-US" dirty="0">
              <a:solidFill>
                <a:srgbClr val="0E357A"/>
              </a:solidFill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B3247154-82B3-412D-9638-BB48EB9172E3}"/>
              </a:ext>
            </a:extLst>
          </p:cNvPr>
          <p:cNvSpPr/>
          <p:nvPr/>
        </p:nvSpPr>
        <p:spPr>
          <a:xfrm>
            <a:off x="1697672" y="849000"/>
            <a:ext cx="84478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en-US" sz="1600" kern="0" dirty="0">
                <a:solidFill>
                  <a:srgbClr val="2C2C2C"/>
                </a:solidFill>
                <a:cs typeface="Arial" panose="020B0604020202020204" pitchFamily="34" charset="0"/>
              </a:rPr>
              <a:t>Residual risk is the risk that remains after controls are taken into account.</a:t>
            </a: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43022248"/>
              </p:ext>
            </p:extLst>
          </p:nvPr>
        </p:nvGraphicFramePr>
        <p:xfrm>
          <a:off x="1153772" y="1187554"/>
          <a:ext cx="9198460" cy="5578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7083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1459D-BA45-41BC-8F36-414EA8738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1408" y="1"/>
            <a:ext cx="11159067" cy="740457"/>
          </a:xfrm>
        </p:spPr>
        <p:txBody>
          <a:bodyPr>
            <a:normAutofit/>
          </a:bodyPr>
          <a:lstStyle/>
          <a:p>
            <a:r>
              <a:rPr lang="en-US" dirty="0"/>
              <a:t>Inherent vs. Residual Risk</a:t>
            </a:r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5CF75-7304-4E61-AA59-8493F7A6A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/>
            <a:fld id="{3E3E31EF-75AC-41D4-8B73-7D10C33DACEE}" type="slidenum">
              <a:rPr lang="en-US">
                <a:solidFill>
                  <a:srgbClr val="0E357A"/>
                </a:solidFill>
              </a:rPr>
              <a:pPr defTabSz="457200"/>
              <a:t>4</a:t>
            </a:fld>
            <a:endParaRPr lang="en-US" dirty="0">
              <a:solidFill>
                <a:srgbClr val="0E357A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136981"/>
              </p:ext>
            </p:extLst>
          </p:nvPr>
        </p:nvGraphicFramePr>
        <p:xfrm>
          <a:off x="844062" y="993531"/>
          <a:ext cx="9583615" cy="5664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665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466</TotalTime>
  <Words>61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Georgia</vt:lpstr>
      <vt:lpstr>Rosario</vt:lpstr>
      <vt:lpstr>Office Theme</vt:lpstr>
      <vt:lpstr>Annual Risk Assessment</vt:lpstr>
      <vt:lpstr>Inherent Risk Map</vt:lpstr>
      <vt:lpstr>Residual Risk Map</vt:lpstr>
      <vt:lpstr>Inherent vs. Residual Risk</vt:lpstr>
    </vt:vector>
  </TitlesOfParts>
  <Company>City of Sioux Falls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Annual Risk Assessment</dc:title>
  <dc:creator>Nelson, Shana</dc:creator>
  <cp:lastModifiedBy>Rust, Scott</cp:lastModifiedBy>
  <cp:revision>26</cp:revision>
  <dcterms:created xsi:type="dcterms:W3CDTF">2021-09-20T21:19:20Z</dcterms:created>
  <dcterms:modified xsi:type="dcterms:W3CDTF">2023-08-07T14:40:36Z</dcterms:modified>
</cp:coreProperties>
</file>